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4"/>
  </p:sldMasterIdLst>
  <p:sldIdLst>
    <p:sldId id="256" r:id="rId5"/>
    <p:sldId id="258" r:id="rId6"/>
    <p:sldId id="317" r:id="rId7"/>
    <p:sldId id="271" r:id="rId8"/>
    <p:sldId id="281"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4" r:id="rId29"/>
    <p:sldId id="318" r:id="rId30"/>
    <p:sldId id="319" r:id="rId31"/>
    <p:sldId id="320" r:id="rId32"/>
    <p:sldId id="316" r:id="rId33"/>
    <p:sldId id="322" r:id="rId34"/>
    <p:sldId id="321" r:id="rId35"/>
    <p:sldId id="305" r:id="rId36"/>
    <p:sldId id="306" r:id="rId37"/>
    <p:sldId id="307" r:id="rId38"/>
    <p:sldId id="310" r:id="rId39"/>
    <p:sldId id="311" r:id="rId40"/>
    <p:sldId id="272" r:id="rId41"/>
    <p:sldId id="274" r:id="rId42"/>
    <p:sldId id="312" r:id="rId43"/>
    <p:sldId id="313" r:id="rId44"/>
    <p:sldId id="314" r:id="rId45"/>
    <p:sldId id="315" r:id="rId46"/>
    <p:sldId id="276" r:id="rId47"/>
    <p:sldId id="278"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2" y="4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B61BEF0D-F0BB-DE4B-95CE-6DB70DBA9567}" type="datetimeFigureOut">
              <a:rPr lang="en-US" smtClean="0"/>
              <a:pPr/>
              <a:t>9/2/2020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D57F1E4F-1CFF-5643-939E-217C01CDF56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4050215"/>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35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4333605"/>
      </p:ext>
    </p:extLst>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1847644"/>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3977976"/>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0423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992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9260452"/>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1862785"/>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C38A35-7DDC-F646-90A9-DD41D1518BB0}" type="datetimeFigureOut">
              <a:rPr lang="en-US" smtClean="0"/>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4492CD-2AA8-FB43-99FB-78B3150CCE39}" type="slidenum">
              <a:rPr lang="en-US" smtClean="0"/>
              <a:t>‹#›</a:t>
            </a:fld>
            <a:endParaRPr lang="en-US"/>
          </a:p>
        </p:txBody>
      </p:sp>
    </p:spTree>
    <p:extLst>
      <p:ext uri="{BB962C8B-B14F-4D97-AF65-F5344CB8AC3E}">
        <p14:creationId xmlns:p14="http://schemas.microsoft.com/office/powerpoint/2010/main" val="301950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9056959"/>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9465910"/>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4868932"/>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1444659"/>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8050672"/>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6375248"/>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2910998"/>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640290"/>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B61BEF0D-F0BB-DE4B-95CE-6DB70DBA9567}" type="datetimeFigureOut">
              <a:rPr lang="en-US" smtClean="0"/>
              <a:pPr/>
              <a:t>9/2/2020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90714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transition>
    <p:split orient="vert"/>
  </p:transition>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linkprotect.cudasvc.com/url?a=https%3a%2f%2fdrive.google.com%2ffile%2fd%2f1H1fwWHO0ZmtsEwWiNb3Ed9AQ1X1DgLP3%2fview&amp;c=E,1,YkPsyu9OsOHLvnI-QX2kUqrriZPiK3_31zDFRRAOuYdWhm0iB3OrwSjyBboR1Ym2VeIpWiXjdmCognODRSXbu4KZQ8Of3RDMMJvAhl_Q-_uUFygaXwIN6QBqf2PB&amp;typo=1" TargetMode="External"/><Relationship Id="rId3" Type="http://schemas.openxmlformats.org/officeDocument/2006/relationships/hyperlink" Target="https://www.youtube.com/watch?v=OYEsGAEuij8&amp;feature=youtu.be" TargetMode="External"/><Relationship Id="rId7" Type="http://schemas.openxmlformats.org/officeDocument/2006/relationships/hyperlink" Target="https://linkprotect.cudasvc.com/url?a=https%3a%2f%2fdrive.google.com%2ffile%2fd%2f1NtghE_gzu1MsSV2PTtwIHdy9mJSF1okW%2fview&amp;c=E,1,6D6VApfG2zczeyXa301N-cfPPtDZUEk_UKjfbaDHHT4wQpQgm4NgUEUHssbe0PdmKYOzU-DoZW-yPRI0yDOkBebRdmLHGuJV4W2xmnagEcVgbaQ-fBhuew,,&amp;typo=1" TargetMode="External"/><Relationship Id="rId2" Type="http://schemas.openxmlformats.org/officeDocument/2006/relationships/hyperlink" Target="https://www.youtube.com/playlist?list=PLyhiW2xh9YYirBEhiFmkeAE8Vqg8gEM0g" TargetMode="External"/><Relationship Id="rId1" Type="http://schemas.openxmlformats.org/officeDocument/2006/relationships/slideLayout" Target="../slideLayouts/slideLayout6.xml"/><Relationship Id="rId6" Type="http://schemas.openxmlformats.org/officeDocument/2006/relationships/hyperlink" Target="https://linkprotect.cudasvc.com/url?a=https%3a%2f%2fdrive.google.com%2ffile%2fd%2f13vzOfZTiWuxaplkGuG-xBpjpAxf1oxnL%2fview&amp;c=E,1,34yBxRkDoo4YVkC2N7_xLbneHV3fRzMeE0QlVPdOnxYYJSwO5z8_GNm_iiWoZSWuMCIfGZ4LDl3yQcEI4qaHoxWH0DaSsiahjp-Naug1&amp;typo=1" TargetMode="External"/><Relationship Id="rId5" Type="http://schemas.openxmlformats.org/officeDocument/2006/relationships/hyperlink" Target="https://linkprotect.cudasvc.com/url?a=https%3a%2f%2fdrive.google.com%2ffile%2fd%2f1MNMJ5G7Kv-9QKc2atIOCG2swqibEbagm%2fview&amp;c=E,1,3x3udMfEHxdAsl1BV2_rVyZ_7rSP8QQBs5q9eQ48oeN0oWQoZqgunYdKDEfG2LR2r8HixHhtdyjCm_hI1S7E8tWCk_0oe25XIcRjS5ZOVL7UV1nLGelbuATCJ7wi&amp;typo=1" TargetMode="External"/><Relationship Id="rId4" Type="http://schemas.openxmlformats.org/officeDocument/2006/relationships/hyperlink" Target="https://linkprotect.cudasvc.com/url?a=https%3a%2f%2fdrive.google.com%2ffile%2fd%2f1lZIo0nruiXGVaNcGpFdeJ7_7JumOejkG%2fview&amp;c=E,1,H78sohoMUlH8YqyjV_LB9l07MhFoWh6mVIu8RRIdF6XJggcSd08z_r3jQ4cO1Jgzl5uMfo0JC21rpMY2p7_8Am_eWzXfc3XJVnT26bXlc8tFapkQoFuRz9p5m0Nq&amp;typo=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eg"/></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12" Type="http://schemas.openxmlformats.org/officeDocument/2006/relationships/image" Target="../media/image57.jpg"/><Relationship Id="rId2" Type="http://schemas.openxmlformats.org/officeDocument/2006/relationships/image" Target="../media/image47.jpg"/><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5.xml.rels><?xml version="1.0" encoding="UTF-8" standalone="yes"?>
<Relationships xmlns="http://schemas.openxmlformats.org/package/2006/relationships"><Relationship Id="rId2" Type="http://schemas.openxmlformats.org/officeDocument/2006/relationships/hyperlink" Target="https://www.clevelandmetroschools.org/ReopeningCMSD"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1041055" y="1362873"/>
            <a:ext cx="9755187" cy="2766528"/>
          </a:xfrm>
        </p:spPr>
        <p:txBody>
          <a:bodyPr>
            <a:noAutofit/>
          </a:bodyPr>
          <a:lstStyle/>
          <a:p>
            <a:pPr algn="ctr"/>
            <a:r>
              <a:rPr lang="en-US" sz="7200" b="1" dirty="0"/>
              <a:t>Welcome </a:t>
            </a:r>
            <a:br>
              <a:rPr lang="en-US" sz="7200" b="1" dirty="0"/>
            </a:br>
            <a:r>
              <a:rPr lang="en-US" sz="7200" b="1" dirty="0"/>
              <a:t>to </a:t>
            </a:r>
            <a:br>
              <a:rPr lang="en-US" sz="7200" b="1" dirty="0"/>
            </a:br>
            <a:r>
              <a:rPr lang="en-US" sz="7200" b="1" dirty="0"/>
              <a:t>Glenville </a:t>
            </a:r>
            <a:br>
              <a:rPr lang="en-US" sz="7200" b="1" dirty="0"/>
            </a:br>
            <a:r>
              <a:rPr lang="en-US" sz="7200" b="1" dirty="0"/>
              <a:t>High School </a:t>
            </a:r>
          </a:p>
        </p:txBody>
      </p:sp>
      <p:sp>
        <p:nvSpPr>
          <p:cNvPr id="3" name="Subtitle 2"/>
          <p:cNvSpPr>
            <a:spLocks noGrp="1"/>
          </p:cNvSpPr>
          <p:nvPr>
            <p:ph type="subTitle" idx="1"/>
          </p:nvPr>
        </p:nvSpPr>
        <p:spPr>
          <a:xfrm rot="21420000">
            <a:off x="983062" y="4040669"/>
            <a:ext cx="9755187" cy="550333"/>
          </a:xfrm>
        </p:spPr>
        <p:txBody>
          <a:bodyPr>
            <a:normAutofit fontScale="77500" lnSpcReduction="20000"/>
          </a:bodyPr>
          <a:lstStyle/>
          <a:p>
            <a:pPr algn="ctr"/>
            <a:r>
              <a:rPr lang="en-US" sz="3600" b="1" i="1" dirty="0">
                <a:solidFill>
                  <a:srgbClr val="FF0000"/>
                </a:solidFill>
              </a:rPr>
              <a:t>Home of the Mighty </a:t>
            </a:r>
            <a:r>
              <a:rPr lang="en-US" sz="3600" b="1" i="1" dirty="0" err="1">
                <a:solidFill>
                  <a:srgbClr val="FF0000"/>
                </a:solidFill>
              </a:rPr>
              <a:t>Tarblooders</a:t>
            </a:r>
            <a:endParaRPr lang="en-US" sz="3600" b="1" i="1" dirty="0">
              <a:solidFill>
                <a:srgbClr val="FF0000"/>
              </a:solidFill>
            </a:endParaRPr>
          </a:p>
        </p:txBody>
      </p:sp>
      <p:pic>
        <p:nvPicPr>
          <p:cNvPr id="5" name="Picture 4">
            <a:extLst>
              <a:ext uri="{FF2B5EF4-FFF2-40B4-BE49-F238E27FC236}">
                <a16:creationId xmlns:a16="http://schemas.microsoft.com/office/drawing/2014/main" id="{46C6EE1A-0DB9-4DBA-BFA2-36017B8F14EF}"/>
              </a:ext>
            </a:extLst>
          </p:cNvPr>
          <p:cNvPicPr>
            <a:picLocks noChangeAspect="1"/>
          </p:cNvPicPr>
          <p:nvPr/>
        </p:nvPicPr>
        <p:blipFill>
          <a:blip r:embed="rId2"/>
          <a:stretch>
            <a:fillRect/>
          </a:stretch>
        </p:blipFill>
        <p:spPr>
          <a:xfrm rot="21410466">
            <a:off x="342112" y="958974"/>
            <a:ext cx="3141463" cy="2173892"/>
          </a:xfrm>
          <a:prstGeom prst="rect">
            <a:avLst/>
          </a:prstGeom>
        </p:spPr>
      </p:pic>
      <p:pic>
        <p:nvPicPr>
          <p:cNvPr id="7" name="Picture 6">
            <a:extLst>
              <a:ext uri="{FF2B5EF4-FFF2-40B4-BE49-F238E27FC236}">
                <a16:creationId xmlns:a16="http://schemas.microsoft.com/office/drawing/2014/main" id="{C8A9C0E2-43BC-49ED-8CCB-68F81594A029}"/>
              </a:ext>
            </a:extLst>
          </p:cNvPr>
          <p:cNvPicPr>
            <a:picLocks noChangeAspect="1"/>
          </p:cNvPicPr>
          <p:nvPr/>
        </p:nvPicPr>
        <p:blipFill>
          <a:blip r:embed="rId2"/>
          <a:stretch>
            <a:fillRect/>
          </a:stretch>
        </p:blipFill>
        <p:spPr>
          <a:xfrm rot="21394034">
            <a:off x="7930543" y="556198"/>
            <a:ext cx="2997940" cy="2074574"/>
          </a:xfrm>
          <a:prstGeom prst="rect">
            <a:avLst/>
          </a:prstGeom>
        </p:spPr>
      </p:pic>
      <p:sp>
        <p:nvSpPr>
          <p:cNvPr id="6" name="TextBox 5"/>
          <p:cNvSpPr txBox="1"/>
          <p:nvPr/>
        </p:nvSpPr>
        <p:spPr>
          <a:xfrm rot="21408913">
            <a:off x="5937100" y="4635844"/>
            <a:ext cx="5766179" cy="954107"/>
          </a:xfrm>
          <a:prstGeom prst="rect">
            <a:avLst/>
          </a:prstGeom>
          <a:noFill/>
        </p:spPr>
        <p:txBody>
          <a:bodyPr wrap="square" rtlCol="0">
            <a:spAutoFit/>
          </a:bodyPr>
          <a:lstStyle/>
          <a:p>
            <a:r>
              <a:rPr lang="en-US" sz="2800" dirty="0">
                <a:solidFill>
                  <a:schemeClr val="bg1"/>
                </a:solidFill>
              </a:rPr>
              <a:t>We will begin shortly.</a:t>
            </a:r>
          </a:p>
          <a:p>
            <a:r>
              <a:rPr lang="en-US" sz="2800" dirty="0">
                <a:solidFill>
                  <a:schemeClr val="bg1"/>
                </a:solidFill>
              </a:rPr>
              <a:t>Please mute your microphones.</a:t>
            </a:r>
          </a:p>
        </p:txBody>
      </p:sp>
    </p:spTree>
    <p:extLst>
      <p:ext uri="{BB962C8B-B14F-4D97-AF65-F5344CB8AC3E}">
        <p14:creationId xmlns:p14="http://schemas.microsoft.com/office/powerpoint/2010/main" val="4206480688"/>
      </p:ext>
    </p:extLst>
  </p:cSld>
  <p:clrMapOvr>
    <a:masterClrMapping/>
  </p:clrMapOvr>
  <mc:AlternateContent xmlns:mc="http://schemas.openxmlformats.org/markup-compatibility/2006" xmlns:p14="http://schemas.microsoft.com/office/powerpoint/2010/main">
    <mc:Choice Requires="p14">
      <p:transition spd="slow" p14:dur="175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88" y="348935"/>
            <a:ext cx="8229600" cy="904973"/>
          </a:xfrm>
        </p:spPr>
        <p:txBody>
          <a:bodyPr>
            <a:normAutofit fontScale="90000"/>
          </a:bodyPr>
          <a:lstStyle/>
          <a:p>
            <a:r>
              <a:rPr lang="en-US" dirty="0"/>
              <a:t>Schoology – Remote Learning Platform</a:t>
            </a:r>
          </a:p>
        </p:txBody>
      </p:sp>
      <p:sp>
        <p:nvSpPr>
          <p:cNvPr id="3" name="Content Placeholder 2"/>
          <p:cNvSpPr>
            <a:spLocks noGrp="1"/>
          </p:cNvSpPr>
          <p:nvPr>
            <p:ph idx="1"/>
          </p:nvPr>
        </p:nvSpPr>
        <p:spPr>
          <a:xfrm>
            <a:off x="2047188" y="1558635"/>
            <a:ext cx="8229600" cy="3937191"/>
          </a:xfrm>
        </p:spPr>
        <p:txBody>
          <a:bodyPr vert="horz" lIns="91440" tIns="45720" rIns="91440" bIns="45720" rtlCol="0" anchor="t">
            <a:normAutofit fontScale="85000" lnSpcReduction="10000"/>
          </a:bodyPr>
          <a:lstStyle/>
          <a:p>
            <a:r>
              <a:rPr lang="en-US" sz="2200" dirty="0"/>
              <a:t>Schoology is an integrated learning management solution which provides course management, mobile learning, and support for  communication. </a:t>
            </a:r>
          </a:p>
          <a:p>
            <a:r>
              <a:rPr lang="en-US" sz="2200" dirty="0"/>
              <a:t>Schoology enables our scholars, parents and teachers to engage with learning materials and their school community from the classroom and beyond. </a:t>
            </a:r>
          </a:p>
          <a:p>
            <a:r>
              <a:rPr lang="en-US" sz="2200" dirty="0"/>
              <a:t>With Schoology, scholars can digitally submit homework assignments, review grades, participate in interactive discussions, receive announcements and feedback, take tests, write academic blogs, and more.</a:t>
            </a:r>
          </a:p>
          <a:p>
            <a:r>
              <a:rPr lang="en-US" sz="2200" dirty="0"/>
              <a:t>As a parent, you will be able to view your child’s activity and progress within the platform and communicate with teachers.</a:t>
            </a:r>
            <a:endParaRPr lang="en-US" sz="2200" dirty="0">
              <a:solidFill>
                <a:srgbClr val="FF0000"/>
              </a:solidFill>
            </a:endParaRPr>
          </a:p>
        </p:txBody>
      </p:sp>
    </p:spTree>
    <p:extLst>
      <p:ext uri="{BB962C8B-B14F-4D97-AF65-F5344CB8AC3E}">
        <p14:creationId xmlns:p14="http://schemas.microsoft.com/office/powerpoint/2010/main" val="1051290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293" y="377573"/>
            <a:ext cx="8229600" cy="904973"/>
          </a:xfrm>
        </p:spPr>
        <p:txBody>
          <a:bodyPr>
            <a:normAutofit fontScale="90000"/>
          </a:bodyPr>
          <a:lstStyle/>
          <a:p>
            <a:r>
              <a:rPr lang="en-US" dirty="0"/>
              <a:t>Schoology – Remote Learning Platform</a:t>
            </a:r>
          </a:p>
        </p:txBody>
      </p:sp>
      <p:sp>
        <p:nvSpPr>
          <p:cNvPr id="3" name="Content Placeholder 2"/>
          <p:cNvSpPr>
            <a:spLocks noGrp="1"/>
          </p:cNvSpPr>
          <p:nvPr>
            <p:ph idx="1"/>
          </p:nvPr>
        </p:nvSpPr>
        <p:spPr>
          <a:xfrm>
            <a:off x="1981200" y="1649690"/>
            <a:ext cx="8365787" cy="4401058"/>
          </a:xfrm>
        </p:spPr>
        <p:txBody>
          <a:bodyPr vert="horz" lIns="91440" tIns="45720" rIns="91440" bIns="45720" rtlCol="0" anchor="t">
            <a:normAutofit fontScale="85000" lnSpcReduction="10000"/>
          </a:bodyPr>
          <a:lstStyle/>
          <a:p>
            <a:r>
              <a:rPr lang="en-US" dirty="0"/>
              <a:t>Parents and students can access Schoology though the Clever Learning Portal. </a:t>
            </a:r>
          </a:p>
          <a:p>
            <a:r>
              <a:rPr lang="en-US" dirty="0"/>
              <a:t>Students can use their digital badge or username and password to login to the Clever Learning Portal </a:t>
            </a:r>
          </a:p>
          <a:p>
            <a:r>
              <a:rPr lang="en-US" dirty="0"/>
              <a:t>Schools can assist students with their Clever username and password.</a:t>
            </a:r>
          </a:p>
          <a:p>
            <a:r>
              <a:rPr lang="en-US" dirty="0"/>
              <a:t>Parents that do not have a Clever username and password will receive an email invitation sent to the email that you have on file at your child’s school. Your invitation email will include a brief tutorial and link to create a Clever account. </a:t>
            </a:r>
          </a:p>
          <a:p>
            <a:r>
              <a:rPr lang="en-US" dirty="0"/>
              <a:t>If you did not receive an email or received an invitation, but need help logging into Clever, email CMSD.Integration@ClevelandMetroSchools.org for assistance. Training and support resources will be available on CMSD’s public website regarding how to access and use Schoology and other learning applications</a:t>
            </a:r>
          </a:p>
          <a:p>
            <a:pPr marL="0" indent="0">
              <a:buNone/>
            </a:pPr>
            <a:r>
              <a:rPr lang="en-US" dirty="0"/>
              <a:t> </a:t>
            </a:r>
          </a:p>
        </p:txBody>
      </p:sp>
    </p:spTree>
    <p:extLst>
      <p:ext uri="{BB962C8B-B14F-4D97-AF65-F5344CB8AC3E}">
        <p14:creationId xmlns:p14="http://schemas.microsoft.com/office/powerpoint/2010/main" val="3767705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425" y="460771"/>
            <a:ext cx="6790834" cy="779318"/>
          </a:xfrm>
        </p:spPr>
        <p:txBody>
          <a:bodyPr>
            <a:normAutofit fontScale="90000"/>
          </a:bodyPr>
          <a:lstStyle/>
          <a:p>
            <a:r>
              <a:rPr lang="en-US" dirty="0"/>
              <a:t>Standard Remote Learning School Day</a:t>
            </a:r>
          </a:p>
        </p:txBody>
      </p:sp>
      <p:sp>
        <p:nvSpPr>
          <p:cNvPr id="3" name="Content Placeholder 2"/>
          <p:cNvSpPr>
            <a:spLocks noGrp="1"/>
          </p:cNvSpPr>
          <p:nvPr>
            <p:ph idx="1"/>
          </p:nvPr>
        </p:nvSpPr>
        <p:spPr>
          <a:xfrm>
            <a:off x="1951064" y="1558743"/>
            <a:ext cx="8182466" cy="3914200"/>
          </a:xfrm>
        </p:spPr>
        <p:txBody>
          <a:bodyPr>
            <a:noAutofit/>
          </a:bodyPr>
          <a:lstStyle/>
          <a:p>
            <a:pPr marL="342900" lvl="1" indent="0">
              <a:buNone/>
            </a:pPr>
            <a:r>
              <a:rPr lang="en-US" sz="2000" dirty="0"/>
              <a:t>Standard K-12 student instructional day – 8:30 AM to 3:00 PM</a:t>
            </a:r>
          </a:p>
          <a:p>
            <a:pPr lvl="2"/>
            <a:r>
              <a:rPr lang="en-US" sz="2000" dirty="0"/>
              <a:t>Students will have a formal class schedule</a:t>
            </a:r>
          </a:p>
          <a:p>
            <a:pPr lvl="2"/>
            <a:r>
              <a:rPr lang="en-US" sz="2000" dirty="0"/>
              <a:t>Monday, Tuesday, Thursday, Friday:  Synchronous learning (classes) for up to 180 minutes per day; asynchronous learning (homework) for 160-180 minutes per day</a:t>
            </a:r>
          </a:p>
          <a:p>
            <a:pPr lvl="2"/>
            <a:r>
              <a:rPr lang="en-US" sz="2000" dirty="0"/>
              <a:t>Wednesday:  Family engagement, Asynchronous learning, tutoring, office hours, small group instruction, etc.</a:t>
            </a:r>
          </a:p>
          <a:p>
            <a:pPr lvl="2"/>
            <a:r>
              <a:rPr lang="en-US" sz="2000" dirty="0"/>
              <a:t>Preschool:  Up to 90 minutes of synchronous and 80 minutes of asynchronous learning</a:t>
            </a:r>
          </a:p>
        </p:txBody>
      </p:sp>
    </p:spTree>
    <p:extLst>
      <p:ext uri="{BB962C8B-B14F-4D97-AF65-F5344CB8AC3E}">
        <p14:creationId xmlns:p14="http://schemas.microsoft.com/office/powerpoint/2010/main" val="286006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24440"/>
            <a:ext cx="8229600" cy="1143000"/>
          </a:xfrm>
        </p:spPr>
        <p:txBody>
          <a:bodyPr>
            <a:normAutofit fontScale="90000"/>
          </a:bodyPr>
          <a:lstStyle/>
          <a:p>
            <a:r>
              <a:rPr lang="en-US" dirty="0"/>
              <a:t>Supporting your scholar’s remote learning</a:t>
            </a:r>
          </a:p>
        </p:txBody>
      </p:sp>
      <p:sp>
        <p:nvSpPr>
          <p:cNvPr id="3" name="Content Placeholder 2"/>
          <p:cNvSpPr>
            <a:spLocks noGrp="1"/>
          </p:cNvSpPr>
          <p:nvPr>
            <p:ph idx="1"/>
          </p:nvPr>
        </p:nvSpPr>
        <p:spPr>
          <a:xfrm>
            <a:off x="1981200" y="2062546"/>
            <a:ext cx="8229600" cy="3656668"/>
          </a:xfrm>
        </p:spPr>
        <p:txBody>
          <a:bodyPr vert="horz" lIns="91440" tIns="45720" rIns="91440" bIns="45720" rtlCol="0" anchor="t">
            <a:normAutofit fontScale="92500" lnSpcReduction="20000"/>
          </a:bodyPr>
          <a:lstStyle/>
          <a:p>
            <a:r>
              <a:rPr lang="en-US" dirty="0"/>
              <a:t>School uniforms are not required for the first 9 weeks, but scholars should wear school appropriate clothing during remote learning.</a:t>
            </a:r>
          </a:p>
          <a:p>
            <a:r>
              <a:rPr lang="en-US" dirty="0"/>
              <a:t>Create a schedule with your child and make a commitment to stick with it.</a:t>
            </a:r>
          </a:p>
          <a:p>
            <a:r>
              <a:rPr lang="en-US" dirty="0"/>
              <a:t>Structure and routine can greatly help your child from falling behind with assignments. </a:t>
            </a:r>
          </a:p>
          <a:p>
            <a:r>
              <a:rPr lang="en-US" dirty="0"/>
              <a:t>Discuss your family’s schedule and identify the best times for learning and instruction, as well as family-oriented physical activity, such as walks outside. </a:t>
            </a:r>
          </a:p>
          <a:p>
            <a:r>
              <a:rPr lang="en-US" dirty="0"/>
              <a:t>A family calendar or other visuals could be useful for keeping track of deadlines and assignments.</a:t>
            </a:r>
          </a:p>
        </p:txBody>
      </p:sp>
    </p:spTree>
    <p:extLst>
      <p:ext uri="{BB962C8B-B14F-4D97-AF65-F5344CB8AC3E}">
        <p14:creationId xmlns:p14="http://schemas.microsoft.com/office/powerpoint/2010/main" val="577391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27124"/>
            <a:ext cx="8229600" cy="1143000"/>
          </a:xfrm>
        </p:spPr>
        <p:txBody>
          <a:bodyPr>
            <a:normAutofit fontScale="90000"/>
          </a:bodyPr>
          <a:lstStyle/>
          <a:p>
            <a:r>
              <a:rPr lang="en-US" dirty="0"/>
              <a:t>Supporting your scholar’s remote learning at home</a:t>
            </a:r>
          </a:p>
        </p:txBody>
      </p:sp>
      <p:sp>
        <p:nvSpPr>
          <p:cNvPr id="3" name="Content Placeholder 2"/>
          <p:cNvSpPr>
            <a:spLocks noGrp="1"/>
          </p:cNvSpPr>
          <p:nvPr>
            <p:ph idx="1"/>
          </p:nvPr>
        </p:nvSpPr>
        <p:spPr>
          <a:xfrm>
            <a:off x="1751030" y="2467183"/>
            <a:ext cx="8229600" cy="2575872"/>
          </a:xfrm>
        </p:spPr>
        <p:txBody>
          <a:bodyPr vert="horz" lIns="91440" tIns="45720" rIns="91440" bIns="45720" rtlCol="0" anchor="t">
            <a:normAutofit/>
          </a:bodyPr>
          <a:lstStyle/>
          <a:p>
            <a:r>
              <a:rPr lang="en-US" dirty="0"/>
              <a:t>Find a space in your home that’s free of distractions, noise, and clutter for learning and doing homework. </a:t>
            </a:r>
          </a:p>
          <a:p>
            <a:r>
              <a:rPr lang="en-US" dirty="0"/>
              <a:t>This could be a quiet, well-lit place in your dining room or living room or a corner of your home that could fit a small table, if available.</a:t>
            </a:r>
          </a:p>
        </p:txBody>
      </p:sp>
    </p:spTree>
    <p:extLst>
      <p:ext uri="{BB962C8B-B14F-4D97-AF65-F5344CB8AC3E}">
        <p14:creationId xmlns:p14="http://schemas.microsoft.com/office/powerpoint/2010/main" val="2535830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5812"/>
            <a:ext cx="8229600" cy="1143000"/>
          </a:xfrm>
        </p:spPr>
        <p:txBody>
          <a:bodyPr>
            <a:normAutofit fontScale="90000"/>
          </a:bodyPr>
          <a:lstStyle/>
          <a:p>
            <a:r>
              <a:rPr lang="en-US" dirty="0"/>
              <a:t>Supporting your scholar’s social emotional wellness </a:t>
            </a:r>
          </a:p>
        </p:txBody>
      </p:sp>
      <p:sp>
        <p:nvSpPr>
          <p:cNvPr id="3" name="Content Placeholder 2"/>
          <p:cNvSpPr>
            <a:spLocks noGrp="1"/>
          </p:cNvSpPr>
          <p:nvPr>
            <p:ph idx="1"/>
          </p:nvPr>
        </p:nvSpPr>
        <p:spPr>
          <a:xfrm>
            <a:off x="1898073" y="1686201"/>
            <a:ext cx="8229600" cy="4077584"/>
          </a:xfrm>
        </p:spPr>
        <p:txBody>
          <a:bodyPr>
            <a:normAutofit fontScale="92500" lnSpcReduction="10000"/>
          </a:bodyPr>
          <a:lstStyle/>
          <a:p>
            <a:r>
              <a:rPr lang="en-US" sz="2400" dirty="0"/>
              <a:t>Watch for behavior changes in your child (e.g., excessive crying or irritation, excessive worry or sadness, unhealthy eating or sleeping habits, difficulty concentrating), which may be signs of your child struggling with stress and anxiety.</a:t>
            </a:r>
          </a:p>
          <a:p>
            <a:r>
              <a:rPr lang="en-US" sz="2400" dirty="0"/>
              <a:t>Ask how your child is feeling and communicate that what they may be feeling is normal.</a:t>
            </a:r>
          </a:p>
          <a:p>
            <a:r>
              <a:rPr lang="en-US" sz="2400" dirty="0"/>
              <a:t>Identify opportunities for your child to be physically active during virtual/at-home learning.</a:t>
            </a:r>
          </a:p>
          <a:p>
            <a:r>
              <a:rPr lang="en-US" sz="2400" dirty="0"/>
              <a:t>Reach out to school staff for support.</a:t>
            </a:r>
          </a:p>
          <a:p>
            <a:endParaRPr lang="en-US" dirty="0"/>
          </a:p>
        </p:txBody>
      </p:sp>
    </p:spTree>
    <p:extLst>
      <p:ext uri="{BB962C8B-B14F-4D97-AF65-F5344CB8AC3E}">
        <p14:creationId xmlns:p14="http://schemas.microsoft.com/office/powerpoint/2010/main" val="2523639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582" y="49780"/>
            <a:ext cx="8229600" cy="1143000"/>
          </a:xfrm>
        </p:spPr>
        <p:txBody>
          <a:bodyPr/>
          <a:lstStyle/>
          <a:p>
            <a:r>
              <a:rPr lang="en-US" dirty="0"/>
              <a:t>Family Care Plan</a:t>
            </a:r>
          </a:p>
        </p:txBody>
      </p:sp>
      <p:sp>
        <p:nvSpPr>
          <p:cNvPr id="3" name="Content Placeholder 2"/>
          <p:cNvSpPr>
            <a:spLocks noGrp="1"/>
          </p:cNvSpPr>
          <p:nvPr>
            <p:ph idx="1"/>
          </p:nvPr>
        </p:nvSpPr>
        <p:spPr>
          <a:xfrm>
            <a:off x="1849582" y="1062252"/>
            <a:ext cx="8229600" cy="3030538"/>
          </a:xfrm>
        </p:spPr>
        <p:txBody>
          <a:bodyPr vert="horz" lIns="91440" tIns="45720" rIns="91440" bIns="45720" rtlCol="0" anchor="t">
            <a:noAutofit/>
          </a:bodyPr>
          <a:lstStyle/>
          <a:p>
            <a:pPr marL="0" indent="0">
              <a:buNone/>
            </a:pPr>
            <a:r>
              <a:rPr lang="en-US" sz="2400" dirty="0"/>
              <a:t>This past week educators from our school have called families to assist you in a variety of ways</a:t>
            </a:r>
            <a:endParaRPr lang="en-US" sz="2400" dirty="0">
              <a:cs typeface="Calibri"/>
            </a:endParaRPr>
          </a:p>
          <a:p>
            <a:r>
              <a:rPr lang="en-US" sz="2400" dirty="0"/>
              <a:t>Selecting your meal service option </a:t>
            </a:r>
            <a:endParaRPr lang="en-US" sz="2400" dirty="0">
              <a:cs typeface="Calibri"/>
            </a:endParaRPr>
          </a:p>
          <a:p>
            <a:r>
              <a:rPr lang="en-US" sz="2400" dirty="0"/>
              <a:t>Technology support</a:t>
            </a:r>
            <a:endParaRPr lang="en-US" sz="2400" dirty="0">
              <a:cs typeface="Calibri"/>
            </a:endParaRPr>
          </a:p>
          <a:p>
            <a:r>
              <a:rPr lang="en-US" sz="2400" dirty="0">
                <a:cs typeface="Calibri"/>
              </a:rPr>
              <a:t>Locations for remote learning for scholars who need a safe space during the school day</a:t>
            </a:r>
          </a:p>
          <a:p>
            <a:r>
              <a:rPr lang="en-US" sz="2400" dirty="0">
                <a:ea typeface="+mn-lt"/>
                <a:cs typeface="+mn-lt"/>
              </a:rPr>
              <a:t>Determining other areas where you may need support to make sure that you and your scholar are ready for remote learning</a:t>
            </a:r>
            <a:endParaRPr lang="en-US" sz="2400"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0196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041" y="221663"/>
            <a:ext cx="8229600" cy="820884"/>
          </a:xfrm>
        </p:spPr>
        <p:txBody>
          <a:bodyPr>
            <a:normAutofit fontScale="90000"/>
          </a:bodyPr>
          <a:lstStyle/>
          <a:p>
            <a:r>
              <a:rPr lang="en-US" dirty="0"/>
              <a:t>Meal Distribution</a:t>
            </a:r>
          </a:p>
        </p:txBody>
      </p:sp>
      <p:sp>
        <p:nvSpPr>
          <p:cNvPr id="5" name="TextBox 4">
            <a:extLst>
              <a:ext uri="{FF2B5EF4-FFF2-40B4-BE49-F238E27FC236}">
                <a16:creationId xmlns:a16="http://schemas.microsoft.com/office/drawing/2014/main" id="{69C38C47-7ADB-4C8C-8928-169378B4C766}"/>
              </a:ext>
            </a:extLst>
          </p:cNvPr>
          <p:cNvSpPr txBox="1"/>
          <p:nvPr/>
        </p:nvSpPr>
        <p:spPr>
          <a:xfrm>
            <a:off x="1725034" y="1127132"/>
            <a:ext cx="7927941" cy="4801314"/>
          </a:xfrm>
          <a:prstGeom prst="rect">
            <a:avLst/>
          </a:prstGeom>
          <a:noFill/>
        </p:spPr>
        <p:txBody>
          <a:bodyPr wrap="square" lIns="91440" tIns="45720" rIns="91440" bIns="45720" anchor="t">
            <a:spAutoFit/>
          </a:bodyPr>
          <a:lstStyle/>
          <a:p>
            <a:r>
              <a:rPr lang="en-US" sz="2400" dirty="0"/>
              <a:t>Families have two meal service options to select from during the remote learning period.  Meal pickup begins </a:t>
            </a:r>
            <a:r>
              <a:rPr lang="en-US" sz="2400" b="1" dirty="0">
                <a:solidFill>
                  <a:schemeClr val="accent1"/>
                </a:solidFill>
              </a:rPr>
              <a:t>Tuesday, September 8, 2020 from 10:30 a.m. to 2:00 p.m.</a:t>
            </a:r>
          </a:p>
          <a:p>
            <a:endParaRPr lang="en-US" dirty="0">
              <a:solidFill>
                <a:schemeClr val="accent1"/>
              </a:solidFill>
            </a:endParaRPr>
          </a:p>
          <a:p>
            <a:pPr marL="342900" indent="-342900">
              <a:buFont typeface="Arial" panose="020B0604020202020204" pitchFamily="34" charset="0"/>
              <a:buChar char="•"/>
            </a:pPr>
            <a:r>
              <a:rPr lang="en-US" sz="2400" dirty="0"/>
              <a:t>Scholars will receive a letter in the mail with a barcode they must bring to the meal site to pick up meals.</a:t>
            </a:r>
            <a:endParaRPr lang="en-US" sz="2400" dirty="0">
              <a:cs typeface="Calibri"/>
            </a:endParaRPr>
          </a:p>
          <a:p>
            <a:pPr marL="342900" indent="-342900">
              <a:buFont typeface="Arial" panose="020B0604020202020204" pitchFamily="34" charset="0"/>
              <a:buChar char="•"/>
            </a:pPr>
            <a:r>
              <a:rPr lang="en-US" sz="2400" dirty="0"/>
              <a:t>If you do not receive your letter in the mail, we can print it for you.   </a:t>
            </a:r>
            <a:endParaRPr lang="en-US" dirty="0"/>
          </a:p>
          <a:p>
            <a:pPr marL="342900" indent="-342900">
              <a:buFont typeface="Arial" panose="020B0604020202020204" pitchFamily="34" charset="0"/>
              <a:buChar char="•"/>
            </a:pPr>
            <a:r>
              <a:rPr lang="en-US" sz="2400" dirty="0"/>
              <a:t>Families must select one option to follow during the nine-week remote learning period.</a:t>
            </a:r>
          </a:p>
          <a:p>
            <a:pPr marL="342900" indent="-342900">
              <a:buFont typeface="Arial" panose="020B0604020202020204" pitchFamily="34" charset="0"/>
              <a:buChar char="•"/>
            </a:pPr>
            <a:r>
              <a:rPr lang="en-US" sz="2400" dirty="0"/>
              <a:t>Options are available for all students PreK-12, so the family will only have one pick-up site for meal service.</a:t>
            </a:r>
          </a:p>
          <a:p>
            <a:endParaRPr lang="en-US" sz="2400" dirty="0"/>
          </a:p>
        </p:txBody>
      </p:sp>
    </p:spTree>
    <p:extLst>
      <p:ext uri="{BB962C8B-B14F-4D97-AF65-F5344CB8AC3E}">
        <p14:creationId xmlns:p14="http://schemas.microsoft.com/office/powerpoint/2010/main" val="966442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43294"/>
            <a:ext cx="8229600" cy="1143000"/>
          </a:xfrm>
        </p:spPr>
        <p:txBody>
          <a:bodyPr/>
          <a:lstStyle/>
          <a:p>
            <a:r>
              <a:rPr lang="en-US" dirty="0"/>
              <a:t>Meal Distribution</a:t>
            </a:r>
          </a:p>
        </p:txBody>
      </p:sp>
      <p:sp>
        <p:nvSpPr>
          <p:cNvPr id="3" name="Content Placeholder 2"/>
          <p:cNvSpPr>
            <a:spLocks noGrp="1"/>
          </p:cNvSpPr>
          <p:nvPr>
            <p:ph idx="1"/>
          </p:nvPr>
        </p:nvSpPr>
        <p:spPr>
          <a:xfrm>
            <a:off x="1981200" y="2164760"/>
            <a:ext cx="8229600" cy="3874532"/>
          </a:xfrm>
        </p:spPr>
        <p:txBody>
          <a:bodyPr>
            <a:normAutofit/>
          </a:bodyPr>
          <a:lstStyle/>
          <a:p>
            <a:pPr marL="0" indent="0">
              <a:buNone/>
            </a:pPr>
            <a:endParaRPr lang="en-US" dirty="0"/>
          </a:p>
          <a:p>
            <a:pPr marL="0" indent="0">
              <a:buNone/>
            </a:pPr>
            <a:r>
              <a:rPr lang="en-US" dirty="0"/>
              <a:t>	</a:t>
            </a:r>
          </a:p>
        </p:txBody>
      </p:sp>
      <p:sp>
        <p:nvSpPr>
          <p:cNvPr id="6" name="TextBox 5">
            <a:extLst>
              <a:ext uri="{FF2B5EF4-FFF2-40B4-BE49-F238E27FC236}">
                <a16:creationId xmlns:a16="http://schemas.microsoft.com/office/drawing/2014/main" id="{100FE725-9DFD-4877-93C8-CF633275CFCC}"/>
              </a:ext>
            </a:extLst>
          </p:cNvPr>
          <p:cNvSpPr txBox="1"/>
          <p:nvPr/>
        </p:nvSpPr>
        <p:spPr>
          <a:xfrm>
            <a:off x="2410121" y="1953461"/>
            <a:ext cx="7456601" cy="3046988"/>
          </a:xfrm>
          <a:prstGeom prst="rect">
            <a:avLst/>
          </a:prstGeom>
          <a:noFill/>
        </p:spPr>
        <p:txBody>
          <a:bodyPr wrap="square">
            <a:spAutoFit/>
          </a:bodyPr>
          <a:lstStyle/>
          <a:p>
            <a:r>
              <a:rPr lang="en-US" sz="2400" b="1" dirty="0">
                <a:solidFill>
                  <a:schemeClr val="accent1"/>
                </a:solidFill>
              </a:rPr>
              <a:t>Option 1</a:t>
            </a:r>
            <a:r>
              <a:rPr lang="en-US" sz="2400" b="1" dirty="0"/>
              <a:t>:  Pickup 4 days during the week</a:t>
            </a:r>
          </a:p>
          <a:p>
            <a:endParaRPr lang="en-US" sz="2400" b="1" dirty="0"/>
          </a:p>
          <a:p>
            <a:pPr marL="342900" indent="-342900">
              <a:buFont typeface="Arial" panose="020B0604020202020204" pitchFamily="34" charset="0"/>
              <a:buChar char="•"/>
            </a:pPr>
            <a:r>
              <a:rPr lang="en-US" sz="2400" dirty="0"/>
              <a:t>Grab and Go meals service available at all K-8 sites will distribute lunch and breakfast Monday, Tuesday Thursday and Friday.</a:t>
            </a:r>
          </a:p>
          <a:p>
            <a:r>
              <a:rPr lang="en-US" sz="2400" dirty="0"/>
              <a:t> </a:t>
            </a:r>
          </a:p>
          <a:p>
            <a:pPr marL="342900" indent="-342900">
              <a:buFont typeface="Arial" panose="020B0604020202020204" pitchFamily="34" charset="0"/>
              <a:buChar char="•"/>
            </a:pPr>
            <a:r>
              <a:rPr lang="en-US" sz="2400" dirty="0"/>
              <a:t>On Tuesday, scholars will be given food for Tuesday AND Wednesday.</a:t>
            </a:r>
          </a:p>
        </p:txBody>
      </p:sp>
    </p:spTree>
    <p:extLst>
      <p:ext uri="{BB962C8B-B14F-4D97-AF65-F5344CB8AC3E}">
        <p14:creationId xmlns:p14="http://schemas.microsoft.com/office/powerpoint/2010/main" val="3905572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16540"/>
            <a:ext cx="8229600" cy="1143000"/>
          </a:xfrm>
        </p:spPr>
        <p:txBody>
          <a:bodyPr/>
          <a:lstStyle/>
          <a:p>
            <a:r>
              <a:rPr lang="en-US" dirty="0"/>
              <a:t>Meal Distribution</a:t>
            </a:r>
          </a:p>
        </p:txBody>
      </p:sp>
      <p:sp>
        <p:nvSpPr>
          <p:cNvPr id="3" name="Content Placeholder 2"/>
          <p:cNvSpPr>
            <a:spLocks noGrp="1"/>
          </p:cNvSpPr>
          <p:nvPr>
            <p:ph idx="1"/>
          </p:nvPr>
        </p:nvSpPr>
        <p:spPr>
          <a:xfrm>
            <a:off x="1981200" y="2164760"/>
            <a:ext cx="8229600" cy="3874532"/>
          </a:xfrm>
        </p:spPr>
        <p:txBody>
          <a:bodyPr>
            <a:normAutofit/>
          </a:bodyPr>
          <a:lstStyle/>
          <a:p>
            <a:pPr marL="0" indent="0">
              <a:buNone/>
            </a:pPr>
            <a:endParaRPr lang="en-US" dirty="0"/>
          </a:p>
          <a:p>
            <a:pPr marL="0" indent="0">
              <a:buNone/>
            </a:pPr>
            <a:r>
              <a:rPr lang="en-US" dirty="0"/>
              <a:t>	</a:t>
            </a:r>
          </a:p>
        </p:txBody>
      </p:sp>
      <p:sp>
        <p:nvSpPr>
          <p:cNvPr id="5" name="TextBox 4">
            <a:extLst>
              <a:ext uri="{FF2B5EF4-FFF2-40B4-BE49-F238E27FC236}">
                <a16:creationId xmlns:a16="http://schemas.microsoft.com/office/drawing/2014/main" id="{CEFD3BF1-1DE7-49B7-88CE-018EE4327543}"/>
              </a:ext>
            </a:extLst>
          </p:cNvPr>
          <p:cNvSpPr txBox="1"/>
          <p:nvPr/>
        </p:nvSpPr>
        <p:spPr>
          <a:xfrm>
            <a:off x="2353560" y="1720840"/>
            <a:ext cx="7475455" cy="3416320"/>
          </a:xfrm>
          <a:prstGeom prst="rect">
            <a:avLst/>
          </a:prstGeom>
          <a:noFill/>
        </p:spPr>
        <p:txBody>
          <a:bodyPr wrap="square" lIns="91440" tIns="45720" rIns="91440" bIns="45720" anchor="t">
            <a:spAutoFit/>
          </a:bodyPr>
          <a:lstStyle/>
          <a:p>
            <a:r>
              <a:rPr lang="en-US" sz="2400" b="1" dirty="0">
                <a:solidFill>
                  <a:schemeClr val="accent1"/>
                </a:solidFill>
              </a:rPr>
              <a:t>Option 2</a:t>
            </a:r>
            <a:r>
              <a:rPr lang="en-US" sz="2400" b="1" dirty="0"/>
              <a:t>: Once a week pickup Grab and Go Meals</a:t>
            </a:r>
          </a:p>
          <a:p>
            <a:endParaRPr lang="en-US" sz="2400" dirty="0"/>
          </a:p>
          <a:p>
            <a:pPr marL="342900" indent="-342900">
              <a:buFont typeface="Arial" panose="020B0604020202020204" pitchFamily="34" charset="0"/>
              <a:buChar char="•"/>
            </a:pPr>
            <a:r>
              <a:rPr lang="en-US" sz="2400" dirty="0"/>
              <a:t>Available at 17 High School sites for once a week service of meals </a:t>
            </a:r>
            <a:endParaRPr lang="en-US" sz="2400" dirty="0">
              <a:cs typeface="Calibri"/>
            </a:endParaRPr>
          </a:p>
          <a:p>
            <a:pPr marL="342900" indent="-342900">
              <a:buFont typeface="Arial" panose="020B0604020202020204" pitchFamily="34" charset="0"/>
              <a:buChar char="•"/>
            </a:pPr>
            <a:r>
              <a:rPr lang="en-US" sz="2400" dirty="0"/>
              <a:t>All Scholars/Families can go to the closest school building to their homes</a:t>
            </a:r>
          </a:p>
          <a:p>
            <a:pPr marL="342900" indent="-342900">
              <a:buFont typeface="Arial" panose="020B0604020202020204" pitchFamily="34" charset="0"/>
              <a:buChar char="•"/>
            </a:pPr>
            <a:r>
              <a:rPr lang="en-US" sz="2400" dirty="0"/>
              <a:t>Selection option determined through Family Care Plan the school staff are to establish with every scholar/family</a:t>
            </a:r>
            <a:endParaRPr lang="en-US" sz="2400" dirty="0">
              <a:cs typeface="Calibri"/>
            </a:endParaRPr>
          </a:p>
        </p:txBody>
      </p:sp>
    </p:spTree>
    <p:extLst>
      <p:ext uri="{BB962C8B-B14F-4D97-AF65-F5344CB8AC3E}">
        <p14:creationId xmlns:p14="http://schemas.microsoft.com/office/powerpoint/2010/main" val="226911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6298D9-6D60-4597-A70D-B0D35776F71F}"/>
              </a:ext>
            </a:extLst>
          </p:cNvPr>
          <p:cNvPicPr>
            <a:picLocks noChangeAspect="1"/>
          </p:cNvPicPr>
          <p:nvPr/>
        </p:nvPicPr>
        <p:blipFill>
          <a:blip r:embed="rId2"/>
          <a:stretch>
            <a:fillRect/>
          </a:stretch>
        </p:blipFill>
        <p:spPr>
          <a:xfrm>
            <a:off x="10575289" y="3916469"/>
            <a:ext cx="1010439" cy="1586220"/>
          </a:xfrm>
          <a:prstGeom prst="rect">
            <a:avLst/>
          </a:prstGeom>
        </p:spPr>
      </p:pic>
      <p:sp>
        <p:nvSpPr>
          <p:cNvPr id="2" name="Title 1"/>
          <p:cNvSpPr>
            <a:spLocks noGrp="1"/>
          </p:cNvSpPr>
          <p:nvPr>
            <p:ph type="title"/>
          </p:nvPr>
        </p:nvSpPr>
        <p:spPr/>
        <p:txBody>
          <a:bodyPr>
            <a:normAutofit/>
          </a:bodyPr>
          <a:lstStyle/>
          <a:p>
            <a:pPr algn="ctr"/>
            <a:r>
              <a:rPr lang="en-US" sz="5400" b="1" i="1" u="sng" dirty="0">
                <a:solidFill>
                  <a:srgbClr val="FF0000"/>
                </a:solidFill>
              </a:rPr>
              <a:t>Administration Team </a:t>
            </a:r>
          </a:p>
        </p:txBody>
      </p:sp>
      <p:sp>
        <p:nvSpPr>
          <p:cNvPr id="3" name="Content Placeholder 2"/>
          <p:cNvSpPr>
            <a:spLocks noGrp="1"/>
          </p:cNvSpPr>
          <p:nvPr>
            <p:ph sz="quarter" idx="13"/>
          </p:nvPr>
        </p:nvSpPr>
        <p:spPr/>
        <p:txBody>
          <a:bodyPr>
            <a:normAutofit/>
          </a:bodyPr>
          <a:lstStyle/>
          <a:p>
            <a:r>
              <a:rPr lang="en-US" sz="2400" dirty="0">
                <a:latin typeface="Britannic Bold" pitchFamily="34" charset="0"/>
              </a:rPr>
              <a:t>Jacqueline Bell, Co-Principal</a:t>
            </a:r>
          </a:p>
          <a:p>
            <a:endParaRPr lang="en-US" sz="2400" dirty="0">
              <a:latin typeface="Britannic Bold" pitchFamily="34" charset="0"/>
            </a:endParaRPr>
          </a:p>
          <a:p>
            <a:r>
              <a:rPr lang="en-US" sz="2400" dirty="0">
                <a:latin typeface="Britannic Bold" pitchFamily="34" charset="0"/>
              </a:rPr>
              <a:t>Latonia </a:t>
            </a:r>
            <a:r>
              <a:rPr lang="en-US" sz="2400" dirty="0" err="1">
                <a:latin typeface="Britannic Bold" pitchFamily="34" charset="0"/>
              </a:rPr>
              <a:t>davis</a:t>
            </a:r>
            <a:r>
              <a:rPr lang="en-US" sz="2400" dirty="0">
                <a:latin typeface="Britannic Bold" pitchFamily="34" charset="0"/>
              </a:rPr>
              <a:t>, co-principal</a:t>
            </a:r>
          </a:p>
          <a:p>
            <a:endParaRPr lang="en-US" sz="2400" dirty="0">
              <a:latin typeface="Britannic Bold" pitchFamily="34" charset="0"/>
            </a:endParaRPr>
          </a:p>
          <a:p>
            <a:r>
              <a:rPr lang="en-US" sz="2400" dirty="0">
                <a:latin typeface="Britannic Bold" pitchFamily="34" charset="0"/>
              </a:rPr>
              <a:t>Margaret Robinson, </a:t>
            </a:r>
            <a:r>
              <a:rPr lang="en-US" sz="2400" dirty="0" err="1">
                <a:latin typeface="Britannic Bold" pitchFamily="34" charset="0"/>
              </a:rPr>
              <a:t>Asst</a:t>
            </a:r>
            <a:r>
              <a:rPr lang="en-US" sz="2400" dirty="0">
                <a:latin typeface="Britannic Bold" pitchFamily="34" charset="0"/>
              </a:rPr>
              <a:t> Principal</a:t>
            </a:r>
          </a:p>
        </p:txBody>
      </p:sp>
      <p:sp>
        <p:nvSpPr>
          <p:cNvPr id="4" name="Content Placeholder 3"/>
          <p:cNvSpPr>
            <a:spLocks noGrp="1"/>
          </p:cNvSpPr>
          <p:nvPr>
            <p:ph sz="quarter" idx="14"/>
          </p:nvPr>
        </p:nvSpPr>
        <p:spPr/>
        <p:txBody>
          <a:bodyPr>
            <a:normAutofit fontScale="92500" lnSpcReduction="20000"/>
          </a:bodyPr>
          <a:lstStyle/>
          <a:p>
            <a:r>
              <a:rPr lang="en-US" sz="2400" dirty="0" err="1">
                <a:latin typeface="Britannic Bold" pitchFamily="34" charset="0"/>
              </a:rPr>
              <a:t>Nilsa</a:t>
            </a:r>
            <a:r>
              <a:rPr lang="en-US" sz="2400" dirty="0">
                <a:latin typeface="Britannic Bold" pitchFamily="34" charset="0"/>
              </a:rPr>
              <a:t> Walker, Curriculum Instruction Specialist</a:t>
            </a:r>
          </a:p>
          <a:p>
            <a:endParaRPr lang="en-US" sz="2400" dirty="0">
              <a:latin typeface="Britannic Bold" pitchFamily="34" charset="0"/>
            </a:endParaRPr>
          </a:p>
          <a:p>
            <a:r>
              <a:rPr lang="en-US" sz="2400" dirty="0">
                <a:latin typeface="Britannic Bold" pitchFamily="34" charset="0"/>
              </a:rPr>
              <a:t>Tiffany Allen, Transformation Coordinator</a:t>
            </a:r>
          </a:p>
          <a:p>
            <a:endParaRPr lang="en-US" sz="2400" dirty="0">
              <a:latin typeface="Britannic Bold" pitchFamily="34" charset="0"/>
            </a:endParaRPr>
          </a:p>
          <a:p>
            <a:r>
              <a:rPr lang="en-US" sz="2400" dirty="0">
                <a:latin typeface="Britannic Bold" pitchFamily="34" charset="0"/>
              </a:rPr>
              <a:t>Michael G. Williams, Dean of students</a:t>
            </a:r>
          </a:p>
          <a:p>
            <a:pPr marL="0" indent="0">
              <a:buNone/>
            </a:pPr>
            <a:endParaRPr lang="en-US" sz="2400" dirty="0">
              <a:latin typeface="Britannic Bold" pitchFamily="34" charset="0"/>
            </a:endParaRPr>
          </a:p>
          <a:p>
            <a:pPr marL="0" indent="0">
              <a:buNone/>
            </a:pPr>
            <a:endParaRPr lang="en-US" sz="2400" dirty="0">
              <a:latin typeface="Britannic Bold" pitchFamily="34" charset="0"/>
            </a:endParaRPr>
          </a:p>
          <a:p>
            <a:endParaRPr lang="en-US" sz="2400" dirty="0">
              <a:latin typeface="Britannic Bold" pitchFamily="34" charset="0"/>
            </a:endParaRPr>
          </a:p>
        </p:txBody>
      </p:sp>
    </p:spTree>
    <p:extLst>
      <p:ext uri="{BB962C8B-B14F-4D97-AF65-F5344CB8AC3E}">
        <p14:creationId xmlns:p14="http://schemas.microsoft.com/office/powerpoint/2010/main" val="36102030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80">
                                          <p:stCondLst>
                                            <p:cond delay="0"/>
                                          </p:stCondLst>
                                        </p:cTn>
                                        <p:tgtEl>
                                          <p:spTgt spid="3">
                                            <p:txEl>
                                              <p:pRg st="4" end="4"/>
                                            </p:txEl>
                                          </p:spTgt>
                                        </p:tgtEl>
                                      </p:cBhvr>
                                    </p:animEffect>
                                    <p:anim calcmode="lin" valueType="num">
                                      <p:cBhvr>
                                        <p:cTn id="4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4" end="4"/>
                                            </p:txEl>
                                          </p:spTgt>
                                        </p:tgtEl>
                                      </p:cBhvr>
                                      <p:to x="100000" y="60000"/>
                                    </p:animScale>
                                    <p:animScale>
                                      <p:cBhvr>
                                        <p:cTn id="50" dur="166" decel="50000">
                                          <p:stCondLst>
                                            <p:cond delay="676"/>
                                          </p:stCondLst>
                                        </p:cTn>
                                        <p:tgtEl>
                                          <p:spTgt spid="3">
                                            <p:txEl>
                                              <p:pRg st="4" end="4"/>
                                            </p:txEl>
                                          </p:spTgt>
                                        </p:tgtEl>
                                      </p:cBhvr>
                                      <p:to x="100000" y="100000"/>
                                    </p:animScale>
                                    <p:animScale>
                                      <p:cBhvr>
                                        <p:cTn id="51" dur="26">
                                          <p:stCondLst>
                                            <p:cond delay="1312"/>
                                          </p:stCondLst>
                                        </p:cTn>
                                        <p:tgtEl>
                                          <p:spTgt spid="3">
                                            <p:txEl>
                                              <p:pRg st="4" end="4"/>
                                            </p:txEl>
                                          </p:spTgt>
                                        </p:tgtEl>
                                      </p:cBhvr>
                                      <p:to x="100000" y="80000"/>
                                    </p:animScale>
                                    <p:animScale>
                                      <p:cBhvr>
                                        <p:cTn id="52" dur="166" decel="50000">
                                          <p:stCondLst>
                                            <p:cond delay="1338"/>
                                          </p:stCondLst>
                                        </p:cTn>
                                        <p:tgtEl>
                                          <p:spTgt spid="3">
                                            <p:txEl>
                                              <p:pRg st="4" end="4"/>
                                            </p:txEl>
                                          </p:spTgt>
                                        </p:tgtEl>
                                      </p:cBhvr>
                                      <p:to x="100000" y="100000"/>
                                    </p:animScale>
                                    <p:animScale>
                                      <p:cBhvr>
                                        <p:cTn id="53" dur="26">
                                          <p:stCondLst>
                                            <p:cond delay="1642"/>
                                          </p:stCondLst>
                                        </p:cTn>
                                        <p:tgtEl>
                                          <p:spTgt spid="3">
                                            <p:txEl>
                                              <p:pRg st="4" end="4"/>
                                            </p:txEl>
                                          </p:spTgt>
                                        </p:tgtEl>
                                      </p:cBhvr>
                                      <p:to x="100000" y="90000"/>
                                    </p:animScale>
                                    <p:animScale>
                                      <p:cBhvr>
                                        <p:cTn id="54" dur="166" decel="50000">
                                          <p:stCondLst>
                                            <p:cond delay="1668"/>
                                          </p:stCondLst>
                                        </p:cTn>
                                        <p:tgtEl>
                                          <p:spTgt spid="3">
                                            <p:txEl>
                                              <p:pRg st="4" end="4"/>
                                            </p:txEl>
                                          </p:spTgt>
                                        </p:tgtEl>
                                      </p:cBhvr>
                                      <p:to x="100000" y="100000"/>
                                    </p:animScale>
                                    <p:animScale>
                                      <p:cBhvr>
                                        <p:cTn id="55" dur="26">
                                          <p:stCondLst>
                                            <p:cond delay="1808"/>
                                          </p:stCondLst>
                                        </p:cTn>
                                        <p:tgtEl>
                                          <p:spTgt spid="3">
                                            <p:txEl>
                                              <p:pRg st="4" end="4"/>
                                            </p:txEl>
                                          </p:spTgt>
                                        </p:tgtEl>
                                      </p:cBhvr>
                                      <p:to x="100000" y="95000"/>
                                    </p:animScale>
                                    <p:animScale>
                                      <p:cBhvr>
                                        <p:cTn id="56" dur="166" decel="50000">
                                          <p:stCondLst>
                                            <p:cond delay="1834"/>
                                          </p:stCondLst>
                                        </p:cTn>
                                        <p:tgtEl>
                                          <p:spTgt spid="3">
                                            <p:txEl>
                                              <p:pRg st="4" end="4"/>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wipe(down)">
                                      <p:cBhvr>
                                        <p:cTn id="61" dur="580">
                                          <p:stCondLst>
                                            <p:cond delay="0"/>
                                          </p:stCondLst>
                                        </p:cTn>
                                        <p:tgtEl>
                                          <p:spTgt spid="4">
                                            <p:txEl>
                                              <p:pRg st="0" end="0"/>
                                            </p:txEl>
                                          </p:spTgt>
                                        </p:tgtEl>
                                      </p:cBhvr>
                                    </p:animEffect>
                                    <p:anim calcmode="lin" valueType="num">
                                      <p:cBhvr>
                                        <p:cTn id="62"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0" end="0"/>
                                            </p:txEl>
                                          </p:spTgt>
                                        </p:tgtEl>
                                      </p:cBhvr>
                                      <p:to x="100000" y="60000"/>
                                    </p:animScale>
                                    <p:animScale>
                                      <p:cBhvr>
                                        <p:cTn id="68" dur="166" decel="50000">
                                          <p:stCondLst>
                                            <p:cond delay="676"/>
                                          </p:stCondLst>
                                        </p:cTn>
                                        <p:tgtEl>
                                          <p:spTgt spid="4">
                                            <p:txEl>
                                              <p:pRg st="0" end="0"/>
                                            </p:txEl>
                                          </p:spTgt>
                                        </p:tgtEl>
                                      </p:cBhvr>
                                      <p:to x="100000" y="100000"/>
                                    </p:animScale>
                                    <p:animScale>
                                      <p:cBhvr>
                                        <p:cTn id="69" dur="26">
                                          <p:stCondLst>
                                            <p:cond delay="1312"/>
                                          </p:stCondLst>
                                        </p:cTn>
                                        <p:tgtEl>
                                          <p:spTgt spid="4">
                                            <p:txEl>
                                              <p:pRg st="0" end="0"/>
                                            </p:txEl>
                                          </p:spTgt>
                                        </p:tgtEl>
                                      </p:cBhvr>
                                      <p:to x="100000" y="80000"/>
                                    </p:animScale>
                                    <p:animScale>
                                      <p:cBhvr>
                                        <p:cTn id="70" dur="166" decel="50000">
                                          <p:stCondLst>
                                            <p:cond delay="1338"/>
                                          </p:stCondLst>
                                        </p:cTn>
                                        <p:tgtEl>
                                          <p:spTgt spid="4">
                                            <p:txEl>
                                              <p:pRg st="0" end="0"/>
                                            </p:txEl>
                                          </p:spTgt>
                                        </p:tgtEl>
                                      </p:cBhvr>
                                      <p:to x="100000" y="100000"/>
                                    </p:animScale>
                                    <p:animScale>
                                      <p:cBhvr>
                                        <p:cTn id="71" dur="26">
                                          <p:stCondLst>
                                            <p:cond delay="1642"/>
                                          </p:stCondLst>
                                        </p:cTn>
                                        <p:tgtEl>
                                          <p:spTgt spid="4">
                                            <p:txEl>
                                              <p:pRg st="0" end="0"/>
                                            </p:txEl>
                                          </p:spTgt>
                                        </p:tgtEl>
                                      </p:cBhvr>
                                      <p:to x="100000" y="90000"/>
                                    </p:animScale>
                                    <p:animScale>
                                      <p:cBhvr>
                                        <p:cTn id="72" dur="166" decel="50000">
                                          <p:stCondLst>
                                            <p:cond delay="1668"/>
                                          </p:stCondLst>
                                        </p:cTn>
                                        <p:tgtEl>
                                          <p:spTgt spid="4">
                                            <p:txEl>
                                              <p:pRg st="0" end="0"/>
                                            </p:txEl>
                                          </p:spTgt>
                                        </p:tgtEl>
                                      </p:cBhvr>
                                      <p:to x="100000" y="100000"/>
                                    </p:animScale>
                                    <p:animScale>
                                      <p:cBhvr>
                                        <p:cTn id="73" dur="26">
                                          <p:stCondLst>
                                            <p:cond delay="1808"/>
                                          </p:stCondLst>
                                        </p:cTn>
                                        <p:tgtEl>
                                          <p:spTgt spid="4">
                                            <p:txEl>
                                              <p:pRg st="0" end="0"/>
                                            </p:txEl>
                                          </p:spTgt>
                                        </p:tgtEl>
                                      </p:cBhvr>
                                      <p:to x="100000" y="95000"/>
                                    </p:animScale>
                                    <p:animScale>
                                      <p:cBhvr>
                                        <p:cTn id="74" dur="166" decel="50000">
                                          <p:stCondLst>
                                            <p:cond delay="1834"/>
                                          </p:stCondLst>
                                        </p:cTn>
                                        <p:tgtEl>
                                          <p:spTgt spid="4">
                                            <p:txEl>
                                              <p:pRg st="0" end="0"/>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4">
                                            <p:txEl>
                                              <p:pRg st="2" end="2"/>
                                            </p:txEl>
                                          </p:spTgt>
                                        </p:tgtEl>
                                        <p:attrNameLst>
                                          <p:attrName>style.visibility</p:attrName>
                                        </p:attrNameLst>
                                      </p:cBhvr>
                                      <p:to>
                                        <p:strVal val="visible"/>
                                      </p:to>
                                    </p:set>
                                    <p:animEffect transition="in" filter="wipe(down)">
                                      <p:cBhvr>
                                        <p:cTn id="79" dur="580">
                                          <p:stCondLst>
                                            <p:cond delay="0"/>
                                          </p:stCondLst>
                                        </p:cTn>
                                        <p:tgtEl>
                                          <p:spTgt spid="4">
                                            <p:txEl>
                                              <p:pRg st="2" end="2"/>
                                            </p:txEl>
                                          </p:spTgt>
                                        </p:tgtEl>
                                      </p:cBhvr>
                                    </p:animEffect>
                                    <p:anim calcmode="lin" valueType="num">
                                      <p:cBhvr>
                                        <p:cTn id="8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2" end="2"/>
                                            </p:txEl>
                                          </p:spTgt>
                                        </p:tgtEl>
                                      </p:cBhvr>
                                      <p:to x="100000" y="60000"/>
                                    </p:animScale>
                                    <p:animScale>
                                      <p:cBhvr>
                                        <p:cTn id="86" dur="166" decel="50000">
                                          <p:stCondLst>
                                            <p:cond delay="676"/>
                                          </p:stCondLst>
                                        </p:cTn>
                                        <p:tgtEl>
                                          <p:spTgt spid="4">
                                            <p:txEl>
                                              <p:pRg st="2" end="2"/>
                                            </p:txEl>
                                          </p:spTgt>
                                        </p:tgtEl>
                                      </p:cBhvr>
                                      <p:to x="100000" y="100000"/>
                                    </p:animScale>
                                    <p:animScale>
                                      <p:cBhvr>
                                        <p:cTn id="87" dur="26">
                                          <p:stCondLst>
                                            <p:cond delay="1312"/>
                                          </p:stCondLst>
                                        </p:cTn>
                                        <p:tgtEl>
                                          <p:spTgt spid="4">
                                            <p:txEl>
                                              <p:pRg st="2" end="2"/>
                                            </p:txEl>
                                          </p:spTgt>
                                        </p:tgtEl>
                                      </p:cBhvr>
                                      <p:to x="100000" y="80000"/>
                                    </p:animScale>
                                    <p:animScale>
                                      <p:cBhvr>
                                        <p:cTn id="88" dur="166" decel="50000">
                                          <p:stCondLst>
                                            <p:cond delay="1338"/>
                                          </p:stCondLst>
                                        </p:cTn>
                                        <p:tgtEl>
                                          <p:spTgt spid="4">
                                            <p:txEl>
                                              <p:pRg st="2" end="2"/>
                                            </p:txEl>
                                          </p:spTgt>
                                        </p:tgtEl>
                                      </p:cBhvr>
                                      <p:to x="100000" y="100000"/>
                                    </p:animScale>
                                    <p:animScale>
                                      <p:cBhvr>
                                        <p:cTn id="89" dur="26">
                                          <p:stCondLst>
                                            <p:cond delay="1642"/>
                                          </p:stCondLst>
                                        </p:cTn>
                                        <p:tgtEl>
                                          <p:spTgt spid="4">
                                            <p:txEl>
                                              <p:pRg st="2" end="2"/>
                                            </p:txEl>
                                          </p:spTgt>
                                        </p:tgtEl>
                                      </p:cBhvr>
                                      <p:to x="100000" y="90000"/>
                                    </p:animScale>
                                    <p:animScale>
                                      <p:cBhvr>
                                        <p:cTn id="90" dur="166" decel="50000">
                                          <p:stCondLst>
                                            <p:cond delay="1668"/>
                                          </p:stCondLst>
                                        </p:cTn>
                                        <p:tgtEl>
                                          <p:spTgt spid="4">
                                            <p:txEl>
                                              <p:pRg st="2" end="2"/>
                                            </p:txEl>
                                          </p:spTgt>
                                        </p:tgtEl>
                                      </p:cBhvr>
                                      <p:to x="100000" y="100000"/>
                                    </p:animScale>
                                    <p:animScale>
                                      <p:cBhvr>
                                        <p:cTn id="91" dur="26">
                                          <p:stCondLst>
                                            <p:cond delay="1808"/>
                                          </p:stCondLst>
                                        </p:cTn>
                                        <p:tgtEl>
                                          <p:spTgt spid="4">
                                            <p:txEl>
                                              <p:pRg st="2" end="2"/>
                                            </p:txEl>
                                          </p:spTgt>
                                        </p:tgtEl>
                                      </p:cBhvr>
                                      <p:to x="100000" y="95000"/>
                                    </p:animScale>
                                    <p:animScale>
                                      <p:cBhvr>
                                        <p:cTn id="92" dur="166" decel="50000">
                                          <p:stCondLst>
                                            <p:cond delay="1834"/>
                                          </p:stCondLst>
                                        </p:cTn>
                                        <p:tgtEl>
                                          <p:spTgt spid="4">
                                            <p:txEl>
                                              <p:pRg st="2" end="2"/>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xEl>
                                              <p:pRg st="4" end="4"/>
                                            </p:txEl>
                                          </p:spTgt>
                                        </p:tgtEl>
                                        <p:attrNameLst>
                                          <p:attrName>style.visibility</p:attrName>
                                        </p:attrNameLst>
                                      </p:cBhvr>
                                      <p:to>
                                        <p:strVal val="visible"/>
                                      </p:to>
                                    </p:set>
                                    <p:animEffect transition="in" filter="wipe(down)">
                                      <p:cBhvr>
                                        <p:cTn id="97" dur="580">
                                          <p:stCondLst>
                                            <p:cond delay="0"/>
                                          </p:stCondLst>
                                        </p:cTn>
                                        <p:tgtEl>
                                          <p:spTgt spid="4">
                                            <p:txEl>
                                              <p:pRg st="4" end="4"/>
                                            </p:txEl>
                                          </p:spTgt>
                                        </p:tgtEl>
                                      </p:cBhvr>
                                    </p:animEffect>
                                    <p:anim calcmode="lin" valueType="num">
                                      <p:cBhvr>
                                        <p:cTn id="98"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xEl>
                                              <p:pRg st="4" end="4"/>
                                            </p:txEl>
                                          </p:spTgt>
                                        </p:tgtEl>
                                      </p:cBhvr>
                                      <p:to x="100000" y="60000"/>
                                    </p:animScale>
                                    <p:animScale>
                                      <p:cBhvr>
                                        <p:cTn id="104" dur="166" decel="50000">
                                          <p:stCondLst>
                                            <p:cond delay="676"/>
                                          </p:stCondLst>
                                        </p:cTn>
                                        <p:tgtEl>
                                          <p:spTgt spid="4">
                                            <p:txEl>
                                              <p:pRg st="4" end="4"/>
                                            </p:txEl>
                                          </p:spTgt>
                                        </p:tgtEl>
                                      </p:cBhvr>
                                      <p:to x="100000" y="100000"/>
                                    </p:animScale>
                                    <p:animScale>
                                      <p:cBhvr>
                                        <p:cTn id="105" dur="26">
                                          <p:stCondLst>
                                            <p:cond delay="1312"/>
                                          </p:stCondLst>
                                        </p:cTn>
                                        <p:tgtEl>
                                          <p:spTgt spid="4">
                                            <p:txEl>
                                              <p:pRg st="4" end="4"/>
                                            </p:txEl>
                                          </p:spTgt>
                                        </p:tgtEl>
                                      </p:cBhvr>
                                      <p:to x="100000" y="80000"/>
                                    </p:animScale>
                                    <p:animScale>
                                      <p:cBhvr>
                                        <p:cTn id="106" dur="166" decel="50000">
                                          <p:stCondLst>
                                            <p:cond delay="1338"/>
                                          </p:stCondLst>
                                        </p:cTn>
                                        <p:tgtEl>
                                          <p:spTgt spid="4">
                                            <p:txEl>
                                              <p:pRg st="4" end="4"/>
                                            </p:txEl>
                                          </p:spTgt>
                                        </p:tgtEl>
                                      </p:cBhvr>
                                      <p:to x="100000" y="100000"/>
                                    </p:animScale>
                                    <p:animScale>
                                      <p:cBhvr>
                                        <p:cTn id="107" dur="26">
                                          <p:stCondLst>
                                            <p:cond delay="1642"/>
                                          </p:stCondLst>
                                        </p:cTn>
                                        <p:tgtEl>
                                          <p:spTgt spid="4">
                                            <p:txEl>
                                              <p:pRg st="4" end="4"/>
                                            </p:txEl>
                                          </p:spTgt>
                                        </p:tgtEl>
                                      </p:cBhvr>
                                      <p:to x="100000" y="90000"/>
                                    </p:animScale>
                                    <p:animScale>
                                      <p:cBhvr>
                                        <p:cTn id="108" dur="166" decel="50000">
                                          <p:stCondLst>
                                            <p:cond delay="1668"/>
                                          </p:stCondLst>
                                        </p:cTn>
                                        <p:tgtEl>
                                          <p:spTgt spid="4">
                                            <p:txEl>
                                              <p:pRg st="4" end="4"/>
                                            </p:txEl>
                                          </p:spTgt>
                                        </p:tgtEl>
                                      </p:cBhvr>
                                      <p:to x="100000" y="100000"/>
                                    </p:animScale>
                                    <p:animScale>
                                      <p:cBhvr>
                                        <p:cTn id="109" dur="26">
                                          <p:stCondLst>
                                            <p:cond delay="1808"/>
                                          </p:stCondLst>
                                        </p:cTn>
                                        <p:tgtEl>
                                          <p:spTgt spid="4">
                                            <p:txEl>
                                              <p:pRg st="4" end="4"/>
                                            </p:txEl>
                                          </p:spTgt>
                                        </p:tgtEl>
                                      </p:cBhvr>
                                      <p:to x="100000" y="95000"/>
                                    </p:animScale>
                                    <p:animScale>
                                      <p:cBhvr>
                                        <p:cTn id="110"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Parents resource kit</a:t>
            </a:r>
          </a:p>
        </p:txBody>
      </p:sp>
      <p:sp>
        <p:nvSpPr>
          <p:cNvPr id="3" name="Rectangle 2"/>
          <p:cNvSpPr/>
          <p:nvPr/>
        </p:nvSpPr>
        <p:spPr>
          <a:xfrm>
            <a:off x="96982" y="1837765"/>
            <a:ext cx="11658599" cy="1477328"/>
          </a:xfrm>
          <a:prstGeom prst="rect">
            <a:avLst/>
          </a:prstGeom>
        </p:spPr>
        <p:txBody>
          <a:bodyPr wrap="square">
            <a:spAutoFit/>
          </a:bodyPr>
          <a:lstStyle/>
          <a:p>
            <a:r>
              <a:rPr lang="en-US" dirty="0">
                <a:solidFill>
                  <a:srgbClr val="000000"/>
                </a:solidFill>
                <a:latin typeface="Times New Roman" panose="02020603050405020304" pitchFamily="18" charset="0"/>
              </a:rPr>
              <a:t>The next slide includes three short videos that can be linked on a district’s public website or wherever they feel is appropriate. They are currently stored on an unlisted YouTube playlist, but anyone with the link should be able to access them. They provide comprehensive and easy-to-follow instructions for navigating Schoology as a parent, checking their child’s grades and courses and communicating. Your principals asked if there is a Spanish version – we are working on those and should be able to provide that in a few weeks.</a:t>
            </a:r>
          </a:p>
        </p:txBody>
      </p:sp>
      <p:sp>
        <p:nvSpPr>
          <p:cNvPr id="4" name="Rectangle 3"/>
          <p:cNvSpPr/>
          <p:nvPr/>
        </p:nvSpPr>
        <p:spPr>
          <a:xfrm>
            <a:off x="96982" y="3472980"/>
            <a:ext cx="6096000" cy="646331"/>
          </a:xfrm>
          <a:prstGeom prst="rect">
            <a:avLst/>
          </a:prstGeom>
        </p:spPr>
        <p:txBody>
          <a:bodyPr>
            <a:spAutoFit/>
          </a:bodyPr>
          <a:lstStyle/>
          <a:p>
            <a:r>
              <a:rPr lang="en-US" b="1" dirty="0">
                <a:solidFill>
                  <a:srgbClr val="000000"/>
                </a:solidFill>
                <a:latin typeface="Times New Roman" panose="02020603050405020304" pitchFamily="18" charset="0"/>
              </a:rPr>
              <a:t>Welcome Parents </a:t>
            </a:r>
            <a:r>
              <a:rPr lang="en-US" dirty="0">
                <a:solidFill>
                  <a:srgbClr val="000000"/>
                </a:solidFill>
                <a:latin typeface="Times New Roman" panose="02020603050405020304" pitchFamily="18" charset="0"/>
              </a:rPr>
              <a:t>- How to navigate Schoology as a parent and access all your children's activities, Courses and Grades.</a:t>
            </a:r>
            <a:endParaRPr lang="en-US" dirty="0"/>
          </a:p>
        </p:txBody>
      </p:sp>
      <p:sp>
        <p:nvSpPr>
          <p:cNvPr id="5" name="Rectangle 4"/>
          <p:cNvSpPr/>
          <p:nvPr/>
        </p:nvSpPr>
        <p:spPr>
          <a:xfrm>
            <a:off x="96982" y="4332055"/>
            <a:ext cx="6096000" cy="1200329"/>
          </a:xfrm>
          <a:prstGeom prst="rect">
            <a:avLst/>
          </a:prstGeom>
        </p:spPr>
        <p:txBody>
          <a:bodyPr>
            <a:spAutoFit/>
          </a:bodyPr>
          <a:lstStyle/>
          <a:p>
            <a:r>
              <a:rPr lang="en-US" b="1" dirty="0">
                <a:solidFill>
                  <a:srgbClr val="000000"/>
                </a:solidFill>
                <a:latin typeface="Times New Roman" panose="02020603050405020304" pitchFamily="18" charset="0"/>
              </a:rPr>
              <a:t>Parent Communication </a:t>
            </a:r>
            <a:r>
              <a:rPr lang="en-US" dirty="0">
                <a:solidFill>
                  <a:srgbClr val="000000"/>
                </a:solidFill>
                <a:latin typeface="Times New Roman" panose="02020603050405020304" pitchFamily="18" charset="0"/>
              </a:rPr>
              <a:t>- Explores all parent communication tools available in Schoology including messaging, Updates, email Notifications and signing up for Parent Digest and Overdue Assignment emails.</a:t>
            </a:r>
            <a:endParaRPr lang="en-US" dirty="0"/>
          </a:p>
        </p:txBody>
      </p:sp>
      <p:sp>
        <p:nvSpPr>
          <p:cNvPr id="6" name="Rectangle 5"/>
          <p:cNvSpPr/>
          <p:nvPr/>
        </p:nvSpPr>
        <p:spPr>
          <a:xfrm>
            <a:off x="6927273" y="3472980"/>
            <a:ext cx="3913909" cy="1200329"/>
          </a:xfrm>
          <a:prstGeom prst="rect">
            <a:avLst/>
          </a:prstGeom>
        </p:spPr>
        <p:txBody>
          <a:bodyPr wrap="square">
            <a:spAutoFit/>
          </a:bodyPr>
          <a:lstStyle/>
          <a:p>
            <a:r>
              <a:rPr lang="en-US" b="1" dirty="0">
                <a:solidFill>
                  <a:srgbClr val="000000"/>
                </a:solidFill>
                <a:latin typeface="Times New Roman" panose="02020603050405020304" pitchFamily="18" charset="0"/>
              </a:rPr>
              <a:t>Differences between Parent and Student Accounts </a:t>
            </a:r>
            <a:r>
              <a:rPr lang="en-US" dirty="0">
                <a:solidFill>
                  <a:srgbClr val="000000"/>
                </a:solidFill>
                <a:latin typeface="Times New Roman" panose="02020603050405020304" pitchFamily="18" charset="0"/>
              </a:rPr>
              <a:t>- Learn important distinctions between student and parent accounts in Schoology</a:t>
            </a:r>
            <a:endParaRPr lang="en-US" dirty="0"/>
          </a:p>
        </p:txBody>
      </p:sp>
    </p:spTree>
    <p:extLst>
      <p:ext uri="{BB962C8B-B14F-4D97-AF65-F5344CB8AC3E}">
        <p14:creationId xmlns:p14="http://schemas.microsoft.com/office/powerpoint/2010/main" val="3557519082"/>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Parent resource kit  </a:t>
            </a:r>
            <a:r>
              <a:rPr lang="en-US" dirty="0">
                <a:solidFill>
                  <a:srgbClr val="0070C0"/>
                </a:solidFill>
              </a:rPr>
              <a:t>links</a:t>
            </a:r>
          </a:p>
        </p:txBody>
      </p:sp>
      <p:sp>
        <p:nvSpPr>
          <p:cNvPr id="4" name="Rectangle 3"/>
          <p:cNvSpPr/>
          <p:nvPr/>
        </p:nvSpPr>
        <p:spPr>
          <a:xfrm>
            <a:off x="537871" y="2205243"/>
            <a:ext cx="2013821" cy="369332"/>
          </a:xfrm>
          <a:prstGeom prst="rect">
            <a:avLst/>
          </a:prstGeom>
        </p:spPr>
        <p:txBody>
          <a:bodyPr wrap="none">
            <a:spAutoFit/>
          </a:bodyPr>
          <a:lstStyle/>
          <a:p>
            <a:r>
              <a:rPr lang="en-US" u="sng" dirty="0">
                <a:solidFill>
                  <a:srgbClr val="0070C0"/>
                </a:solidFill>
                <a:latin typeface="Calibri" panose="020F0502020204030204" pitchFamily="34" charset="0"/>
                <a:ea typeface="Century Gothic" panose="020B0502020202020204" pitchFamily="34" charset="0"/>
                <a:cs typeface="Times New Roman" panose="02020603050405020304" pitchFamily="18" charset="0"/>
                <a:hlinkClick r:id="rId2" tooltip="https://www.youtube.com/playlist?list=PLyhiW2xh9YYirBE"/>
              </a:rPr>
              <a:t>Parent Resource Kit</a:t>
            </a:r>
            <a:endParaRPr lang="en-US" dirty="0">
              <a:solidFill>
                <a:srgbClr val="0070C0"/>
              </a:solidFill>
            </a:endParaRPr>
          </a:p>
        </p:txBody>
      </p:sp>
      <p:sp>
        <p:nvSpPr>
          <p:cNvPr id="5" name="Rectangle 4"/>
          <p:cNvSpPr/>
          <p:nvPr/>
        </p:nvSpPr>
        <p:spPr>
          <a:xfrm>
            <a:off x="537871" y="3015734"/>
            <a:ext cx="3313792" cy="369332"/>
          </a:xfrm>
          <a:prstGeom prst="rect">
            <a:avLst/>
          </a:prstGeom>
        </p:spPr>
        <p:txBody>
          <a:bodyPr wrap="none">
            <a:spAutoFit/>
          </a:bodyPr>
          <a:lstStyle/>
          <a:p>
            <a:r>
              <a:rPr lang="en-US" u="sng" dirty="0">
                <a:solidFill>
                  <a:srgbClr val="199BD0"/>
                </a:solidFill>
                <a:latin typeface="inherit"/>
                <a:ea typeface="Century Gothic" panose="020B0502020202020204" pitchFamily="34" charset="0"/>
                <a:cs typeface="Calibri" panose="020F0502020204030204" pitchFamily="34" charset="0"/>
                <a:hlinkClick r:id="rId3"/>
              </a:rPr>
              <a:t>Seesaw Activity Improvements</a:t>
            </a:r>
            <a:endParaRPr lang="en-US" dirty="0"/>
          </a:p>
        </p:txBody>
      </p:sp>
      <p:sp>
        <p:nvSpPr>
          <p:cNvPr id="6" name="Rectangle 5"/>
          <p:cNvSpPr/>
          <p:nvPr/>
        </p:nvSpPr>
        <p:spPr>
          <a:xfrm>
            <a:off x="537871" y="3826225"/>
            <a:ext cx="6096000" cy="646331"/>
          </a:xfrm>
          <a:prstGeom prst="rect">
            <a:avLst/>
          </a:prstGeom>
        </p:spPr>
        <p:txBody>
          <a:bodyPr>
            <a:spAutoFit/>
          </a:bodyPr>
          <a:lstStyle/>
          <a:p>
            <a:r>
              <a:rPr lang="en-US" u="sng" dirty="0">
                <a:solidFill>
                  <a:srgbClr val="199BD0"/>
                </a:solidFill>
                <a:latin typeface="inherit"/>
                <a:ea typeface="Century Gothic" panose="020B0502020202020204" pitchFamily="34" charset="0"/>
                <a:cs typeface="Calibri" panose="020F0502020204030204" pitchFamily="34" charset="0"/>
                <a:hlinkClick r:id="rId4"/>
              </a:rPr>
              <a:t>Creating a Meeting Link in Schoology Courses and Sharing in an Update or Calendar Event:</a:t>
            </a:r>
            <a:endParaRPr lang="en-US" dirty="0"/>
          </a:p>
        </p:txBody>
      </p:sp>
      <p:sp>
        <p:nvSpPr>
          <p:cNvPr id="7" name="Rectangle 6"/>
          <p:cNvSpPr/>
          <p:nvPr/>
        </p:nvSpPr>
        <p:spPr>
          <a:xfrm>
            <a:off x="537871" y="4913854"/>
            <a:ext cx="6096000" cy="646331"/>
          </a:xfrm>
          <a:prstGeom prst="rect">
            <a:avLst/>
          </a:prstGeom>
        </p:spPr>
        <p:txBody>
          <a:bodyPr>
            <a:spAutoFit/>
          </a:bodyPr>
          <a:lstStyle/>
          <a:p>
            <a:r>
              <a:rPr lang="en-US" u="sng" dirty="0">
                <a:solidFill>
                  <a:srgbClr val="199BD0"/>
                </a:solidFill>
                <a:latin typeface="inherit"/>
                <a:ea typeface="Century Gothic" panose="020B0502020202020204" pitchFamily="34" charset="0"/>
                <a:cs typeface="Calibri" panose="020F0502020204030204" pitchFamily="34" charset="0"/>
                <a:hlinkClick r:id="rId5"/>
              </a:rPr>
              <a:t>Creating a Link in MS Teams  (desktop App) and sharing in a Schoology Course</a:t>
            </a:r>
            <a:endParaRPr lang="en-US" dirty="0"/>
          </a:p>
        </p:txBody>
      </p:sp>
      <p:sp>
        <p:nvSpPr>
          <p:cNvPr id="8" name="Rectangle 7"/>
          <p:cNvSpPr/>
          <p:nvPr/>
        </p:nvSpPr>
        <p:spPr>
          <a:xfrm>
            <a:off x="5959865" y="2205243"/>
            <a:ext cx="5246052" cy="369332"/>
          </a:xfrm>
          <a:prstGeom prst="rect">
            <a:avLst/>
          </a:prstGeom>
        </p:spPr>
        <p:txBody>
          <a:bodyPr wrap="none">
            <a:spAutoFit/>
          </a:bodyPr>
          <a:lstStyle/>
          <a:p>
            <a:r>
              <a:rPr lang="en-US" u="sng" dirty="0">
                <a:solidFill>
                  <a:srgbClr val="199BD0"/>
                </a:solidFill>
                <a:latin typeface="inherit"/>
                <a:ea typeface="Century Gothic" panose="020B0502020202020204" pitchFamily="34" charset="0"/>
                <a:cs typeface="Calibri" panose="020F0502020204030204" pitchFamily="34" charset="0"/>
                <a:hlinkClick r:id="rId6"/>
              </a:rPr>
              <a:t>Starting the Teams Meeting and Meeting Controls</a:t>
            </a:r>
            <a:endParaRPr lang="en-US" dirty="0"/>
          </a:p>
        </p:txBody>
      </p:sp>
      <p:sp>
        <p:nvSpPr>
          <p:cNvPr id="9" name="Rectangle 8"/>
          <p:cNvSpPr/>
          <p:nvPr/>
        </p:nvSpPr>
        <p:spPr>
          <a:xfrm>
            <a:off x="5964336" y="3051578"/>
            <a:ext cx="4476610" cy="369332"/>
          </a:xfrm>
          <a:prstGeom prst="rect">
            <a:avLst/>
          </a:prstGeom>
        </p:spPr>
        <p:txBody>
          <a:bodyPr wrap="none">
            <a:spAutoFit/>
          </a:bodyPr>
          <a:lstStyle/>
          <a:p>
            <a:r>
              <a:rPr lang="en-US" u="sng" dirty="0">
                <a:solidFill>
                  <a:srgbClr val="199BD0"/>
                </a:solidFill>
                <a:latin typeface="inherit"/>
                <a:ea typeface="Century Gothic" panose="020B0502020202020204" pitchFamily="34" charset="0"/>
                <a:cs typeface="Calibri" panose="020F0502020204030204" pitchFamily="34" charset="0"/>
                <a:hlinkClick r:id="rId7"/>
              </a:rPr>
              <a:t>Interactive Whiteboard in Microsoft Teams</a:t>
            </a:r>
            <a:endParaRPr lang="en-US" dirty="0"/>
          </a:p>
        </p:txBody>
      </p:sp>
      <p:sp>
        <p:nvSpPr>
          <p:cNvPr id="10" name="Rectangle 9"/>
          <p:cNvSpPr/>
          <p:nvPr/>
        </p:nvSpPr>
        <p:spPr>
          <a:xfrm>
            <a:off x="5959865" y="3897913"/>
            <a:ext cx="3668697" cy="369332"/>
          </a:xfrm>
          <a:prstGeom prst="rect">
            <a:avLst/>
          </a:prstGeom>
        </p:spPr>
        <p:txBody>
          <a:bodyPr wrap="none">
            <a:spAutoFit/>
          </a:bodyPr>
          <a:lstStyle/>
          <a:p>
            <a:r>
              <a:rPr lang="en-US" u="sng" dirty="0">
                <a:solidFill>
                  <a:srgbClr val="199BD0"/>
                </a:solidFill>
                <a:latin typeface="inherit"/>
                <a:ea typeface="Century Gothic" panose="020B0502020202020204" pitchFamily="34" charset="0"/>
                <a:cs typeface="Calibri" panose="020F0502020204030204" pitchFamily="34" charset="0"/>
                <a:hlinkClick r:id="rId8"/>
              </a:rPr>
              <a:t>More Features in Microsoft Teams</a:t>
            </a:r>
            <a:endParaRPr lang="en-US" dirty="0"/>
          </a:p>
        </p:txBody>
      </p:sp>
    </p:spTree>
    <p:extLst>
      <p:ext uri="{BB962C8B-B14F-4D97-AF65-F5344CB8AC3E}">
        <p14:creationId xmlns:p14="http://schemas.microsoft.com/office/powerpoint/2010/main" val="4255181483"/>
      </p:ext>
    </p:extLst>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2387-83D4-4CFD-8971-4FB6E59F87FF}"/>
              </a:ext>
            </a:extLst>
          </p:cNvPr>
          <p:cNvSpPr>
            <a:spLocks noGrp="1"/>
          </p:cNvSpPr>
          <p:nvPr>
            <p:ph type="title"/>
          </p:nvPr>
        </p:nvSpPr>
        <p:spPr>
          <a:xfrm>
            <a:off x="1398438" y="0"/>
            <a:ext cx="8911687" cy="5762835"/>
          </a:xfrm>
        </p:spPr>
        <p:txBody>
          <a:bodyPr>
            <a:noAutofit/>
          </a:bodyPr>
          <a:lstStyle/>
          <a:p>
            <a:pPr algn="ctr"/>
            <a:r>
              <a:rPr lang="en-US" sz="9600" dirty="0">
                <a:latin typeface="Britannic Bold" panose="020B0903060703020204" pitchFamily="34" charset="0"/>
              </a:rPr>
              <a:t>GLENVILLE’S </a:t>
            </a:r>
            <a:br>
              <a:rPr lang="en-US" sz="9600" dirty="0">
                <a:latin typeface="Britannic Bold" panose="020B0903060703020204" pitchFamily="34" charset="0"/>
              </a:rPr>
            </a:br>
            <a:r>
              <a:rPr lang="en-US" sz="9600" dirty="0" err="1">
                <a:latin typeface="Britannic Bold" panose="020B0903060703020204" pitchFamily="34" charset="0"/>
              </a:rPr>
              <a:t>cte</a:t>
            </a:r>
            <a:r>
              <a:rPr lang="en-US" sz="9600" dirty="0">
                <a:latin typeface="Britannic Bold" panose="020B0903060703020204" pitchFamily="34" charset="0"/>
              </a:rPr>
              <a:t> &amp; </a:t>
            </a:r>
            <a:r>
              <a:rPr lang="en-US" sz="9600" dirty="0" err="1">
                <a:latin typeface="Britannic Bold" panose="020B0903060703020204" pitchFamily="34" charset="0"/>
              </a:rPr>
              <a:t>jrotc</a:t>
            </a:r>
            <a:endParaRPr lang="en-US" sz="9600" dirty="0">
              <a:latin typeface="Britannic Bold" panose="020B0903060703020204" pitchFamily="34" charset="0"/>
            </a:endParaRPr>
          </a:p>
        </p:txBody>
      </p:sp>
      <p:pic>
        <p:nvPicPr>
          <p:cNvPr id="4" name="Picture 3">
            <a:extLst>
              <a:ext uri="{FF2B5EF4-FFF2-40B4-BE49-F238E27FC236}">
                <a16:creationId xmlns:a16="http://schemas.microsoft.com/office/drawing/2014/main" id="{04AC456C-3B27-4DD1-BBA1-81677745B7BD}"/>
              </a:ext>
            </a:extLst>
          </p:cNvPr>
          <p:cNvPicPr>
            <a:picLocks noChangeAspect="1"/>
          </p:cNvPicPr>
          <p:nvPr/>
        </p:nvPicPr>
        <p:blipFill>
          <a:blip r:embed="rId2"/>
          <a:stretch>
            <a:fillRect/>
          </a:stretch>
        </p:blipFill>
        <p:spPr>
          <a:xfrm>
            <a:off x="8713981" y="4351283"/>
            <a:ext cx="2815809" cy="988134"/>
          </a:xfrm>
          <a:prstGeom prst="rect">
            <a:avLst/>
          </a:prstGeom>
        </p:spPr>
      </p:pic>
      <p:pic>
        <p:nvPicPr>
          <p:cNvPr id="6" name="Picture 5">
            <a:extLst>
              <a:ext uri="{FF2B5EF4-FFF2-40B4-BE49-F238E27FC236}">
                <a16:creationId xmlns:a16="http://schemas.microsoft.com/office/drawing/2014/main" id="{7B096318-334E-41FC-958C-C352D11FF642}"/>
              </a:ext>
            </a:extLst>
          </p:cNvPr>
          <p:cNvPicPr>
            <a:picLocks noChangeAspect="1"/>
          </p:cNvPicPr>
          <p:nvPr/>
        </p:nvPicPr>
        <p:blipFill>
          <a:blip r:embed="rId3"/>
          <a:stretch>
            <a:fillRect/>
          </a:stretch>
        </p:blipFill>
        <p:spPr>
          <a:xfrm>
            <a:off x="618317" y="2335446"/>
            <a:ext cx="1431781" cy="1091942"/>
          </a:xfrm>
          <a:prstGeom prst="rect">
            <a:avLst/>
          </a:prstGeom>
        </p:spPr>
      </p:pic>
    </p:spTree>
    <p:extLst>
      <p:ext uri="{BB962C8B-B14F-4D97-AF65-F5344CB8AC3E}">
        <p14:creationId xmlns:p14="http://schemas.microsoft.com/office/powerpoint/2010/main" val="3922011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7515" y="138544"/>
            <a:ext cx="12014605" cy="5912545"/>
            <a:chOff x="0" y="0"/>
            <a:chExt cx="12520613" cy="6910452"/>
          </a:xfrm>
        </p:grpSpPr>
        <p:sp>
          <p:nvSpPr>
            <p:cNvPr id="3" name="Shape 8"/>
            <p:cNvSpPr/>
            <p:nvPr/>
          </p:nvSpPr>
          <p:spPr>
            <a:xfrm>
              <a:off x="0" y="1352677"/>
              <a:ext cx="9598103" cy="5557774"/>
            </a:xfrm>
            <a:custGeom>
              <a:avLst/>
              <a:gdLst/>
              <a:ahLst/>
              <a:cxnLst/>
              <a:rect l="0" t="0" r="0" b="0"/>
              <a:pathLst>
                <a:path w="9598103" h="5557774">
                  <a:moveTo>
                    <a:pt x="1900238" y="5552995"/>
                  </a:moveTo>
                  <a:cubicBezTo>
                    <a:pt x="876300" y="4599686"/>
                    <a:pt x="0" y="2793111"/>
                    <a:pt x="947738" y="1515745"/>
                  </a:cubicBezTo>
                  <a:cubicBezTo>
                    <a:pt x="1624013" y="610108"/>
                    <a:pt x="2957513" y="0"/>
                    <a:pt x="4095687" y="104775"/>
                  </a:cubicBezTo>
                  <a:cubicBezTo>
                    <a:pt x="5233988" y="204851"/>
                    <a:pt x="6267387" y="810260"/>
                    <a:pt x="7081838" y="1591945"/>
                  </a:cubicBezTo>
                  <a:cubicBezTo>
                    <a:pt x="7939981" y="2418469"/>
                    <a:pt x="9598103" y="4300783"/>
                    <a:pt x="8462569" y="5461997"/>
                  </a:cubicBezTo>
                  <a:lnTo>
                    <a:pt x="8359249" y="5557774"/>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4" name="Shape 9"/>
            <p:cNvSpPr/>
            <p:nvPr/>
          </p:nvSpPr>
          <p:spPr>
            <a:xfrm>
              <a:off x="1022463" y="2067052"/>
              <a:ext cx="7359601" cy="4843399"/>
            </a:xfrm>
            <a:custGeom>
              <a:avLst/>
              <a:gdLst/>
              <a:ahLst/>
              <a:cxnLst/>
              <a:rect l="0" t="0" r="0" b="0"/>
              <a:pathLst>
                <a:path w="7359601" h="4843399">
                  <a:moveTo>
                    <a:pt x="2241016" y="4843399"/>
                  </a:moveTo>
                  <a:lnTo>
                    <a:pt x="2146282" y="4797744"/>
                  </a:lnTo>
                  <a:cubicBezTo>
                    <a:pt x="1065162" y="4245747"/>
                    <a:pt x="0" y="2745978"/>
                    <a:pt x="692481" y="1568323"/>
                  </a:cubicBezTo>
                  <a:cubicBezTo>
                    <a:pt x="1288238" y="557657"/>
                    <a:pt x="2574876" y="0"/>
                    <a:pt x="3704286" y="252603"/>
                  </a:cubicBezTo>
                  <a:cubicBezTo>
                    <a:pt x="4938600" y="529082"/>
                    <a:pt x="6382590" y="1639824"/>
                    <a:pt x="6854394" y="2822067"/>
                  </a:cubicBezTo>
                  <a:cubicBezTo>
                    <a:pt x="7359601" y="4085412"/>
                    <a:pt x="5806009" y="4628870"/>
                    <a:pt x="4862400" y="4843395"/>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5" name="Shape 10"/>
            <p:cNvSpPr/>
            <p:nvPr/>
          </p:nvSpPr>
          <p:spPr>
            <a:xfrm>
              <a:off x="634901" y="1838452"/>
              <a:ext cx="7985288" cy="5071999"/>
            </a:xfrm>
            <a:custGeom>
              <a:avLst/>
              <a:gdLst/>
              <a:ahLst/>
              <a:cxnLst/>
              <a:rect l="0" t="0" r="0" b="0"/>
              <a:pathLst>
                <a:path w="7985288" h="5071999">
                  <a:moveTo>
                    <a:pt x="1927291" y="5071999"/>
                  </a:moveTo>
                  <a:lnTo>
                    <a:pt x="1744446" y="4935562"/>
                  </a:lnTo>
                  <a:cubicBezTo>
                    <a:pt x="748978" y="4140793"/>
                    <a:pt x="0" y="2747367"/>
                    <a:pt x="808137" y="1588770"/>
                  </a:cubicBezTo>
                  <a:cubicBezTo>
                    <a:pt x="1455837" y="658368"/>
                    <a:pt x="2608362" y="0"/>
                    <a:pt x="3746663" y="133477"/>
                  </a:cubicBezTo>
                  <a:cubicBezTo>
                    <a:pt x="5108738" y="295783"/>
                    <a:pt x="6308888" y="1231011"/>
                    <a:pt x="7170837" y="2247265"/>
                  </a:cubicBezTo>
                  <a:cubicBezTo>
                    <a:pt x="7594763" y="2743454"/>
                    <a:pt x="7985288" y="3411474"/>
                    <a:pt x="7628037" y="4055656"/>
                  </a:cubicBezTo>
                  <a:cubicBezTo>
                    <a:pt x="7369671" y="4523259"/>
                    <a:pt x="6845175" y="4808197"/>
                    <a:pt x="6354371" y="5006382"/>
                  </a:cubicBezTo>
                  <a:lnTo>
                    <a:pt x="6184049" y="5071999"/>
                  </a:ln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6" name="Shape 11"/>
            <p:cNvSpPr/>
            <p:nvPr/>
          </p:nvSpPr>
          <p:spPr>
            <a:xfrm>
              <a:off x="333376" y="600202"/>
              <a:ext cx="10232343" cy="6310249"/>
            </a:xfrm>
            <a:custGeom>
              <a:avLst/>
              <a:gdLst/>
              <a:ahLst/>
              <a:cxnLst/>
              <a:rect l="0" t="0" r="0" b="0"/>
              <a:pathLst>
                <a:path w="10232343" h="6310249">
                  <a:moveTo>
                    <a:pt x="0" y="2017522"/>
                  </a:moveTo>
                  <a:cubicBezTo>
                    <a:pt x="1018705" y="767842"/>
                    <a:pt x="2594419" y="0"/>
                    <a:pt x="4189031" y="300482"/>
                  </a:cubicBezTo>
                  <a:cubicBezTo>
                    <a:pt x="5517197" y="553212"/>
                    <a:pt x="6692963" y="1340231"/>
                    <a:pt x="7659306" y="2256028"/>
                  </a:cubicBezTo>
                  <a:cubicBezTo>
                    <a:pt x="8655366" y="3203246"/>
                    <a:pt x="10232343" y="4875594"/>
                    <a:pt x="9040221" y="6197719"/>
                  </a:cubicBezTo>
                  <a:lnTo>
                    <a:pt x="8930081" y="6310249"/>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7" name="Shape 12"/>
            <p:cNvSpPr/>
            <p:nvPr/>
          </p:nvSpPr>
          <p:spPr>
            <a:xfrm>
              <a:off x="333376" y="6238939"/>
              <a:ext cx="500862" cy="671513"/>
            </a:xfrm>
            <a:custGeom>
              <a:avLst/>
              <a:gdLst/>
              <a:ahLst/>
              <a:cxnLst/>
              <a:rect l="0" t="0" r="0" b="0"/>
              <a:pathLst>
                <a:path w="500862" h="671513">
                  <a:moveTo>
                    <a:pt x="500862" y="671513"/>
                  </a:moveTo>
                  <a:lnTo>
                    <a:pt x="377056" y="522722"/>
                  </a:lnTo>
                  <a:cubicBezTo>
                    <a:pt x="250031" y="364441"/>
                    <a:pt x="125015" y="191529"/>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8" name="Shape 13"/>
            <p:cNvSpPr/>
            <p:nvPr/>
          </p:nvSpPr>
          <p:spPr>
            <a:xfrm>
              <a:off x="333376" y="0"/>
              <a:ext cx="11003798" cy="6910451"/>
            </a:xfrm>
            <a:custGeom>
              <a:avLst/>
              <a:gdLst/>
              <a:ahLst/>
              <a:cxnLst/>
              <a:rect l="0" t="0" r="0" b="0"/>
              <a:pathLst>
                <a:path w="11003798" h="6910451">
                  <a:moveTo>
                    <a:pt x="0" y="1745488"/>
                  </a:moveTo>
                  <a:cubicBezTo>
                    <a:pt x="1389443" y="481711"/>
                    <a:pt x="2721800" y="0"/>
                    <a:pt x="4549076" y="462661"/>
                  </a:cubicBezTo>
                  <a:cubicBezTo>
                    <a:pt x="6100254" y="853694"/>
                    <a:pt x="7466012" y="1788414"/>
                    <a:pt x="8627046" y="2866263"/>
                  </a:cubicBezTo>
                  <a:cubicBezTo>
                    <a:pt x="9714888" y="3882624"/>
                    <a:pt x="11003798" y="5400404"/>
                    <a:pt x="9854661" y="6790621"/>
                  </a:cubicBezTo>
                  <a:lnTo>
                    <a:pt x="9748422" y="6910451"/>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9" name="Shape 14"/>
            <p:cNvSpPr/>
            <p:nvPr/>
          </p:nvSpPr>
          <p:spPr>
            <a:xfrm>
              <a:off x="5762689" y="57277"/>
              <a:ext cx="5781675" cy="6848412"/>
            </a:xfrm>
            <a:custGeom>
              <a:avLst/>
              <a:gdLst/>
              <a:ahLst/>
              <a:cxnLst/>
              <a:rect l="0" t="0" r="0" b="0"/>
              <a:pathLst>
                <a:path w="5781675" h="6848412">
                  <a:moveTo>
                    <a:pt x="5201539" y="6848412"/>
                  </a:moveTo>
                  <a:cubicBezTo>
                    <a:pt x="5781675" y="5312791"/>
                    <a:pt x="4298188" y="3672205"/>
                    <a:pt x="3370961" y="2627757"/>
                  </a:cubicBezTo>
                  <a:cubicBezTo>
                    <a:pt x="2420112" y="1559433"/>
                    <a:pt x="1302766" y="605663"/>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0" name="Shape 15"/>
            <p:cNvSpPr/>
            <p:nvPr/>
          </p:nvSpPr>
          <p:spPr>
            <a:xfrm>
              <a:off x="333376" y="57277"/>
              <a:ext cx="1057275" cy="609600"/>
            </a:xfrm>
            <a:custGeom>
              <a:avLst/>
              <a:gdLst/>
              <a:ahLst/>
              <a:cxnLst/>
              <a:rect l="0" t="0" r="0" b="0"/>
              <a:pathLst>
                <a:path w="1057275" h="609600">
                  <a:moveTo>
                    <a:pt x="1057275" y="0"/>
                  </a:moveTo>
                  <a:cubicBezTo>
                    <a:pt x="723900" y="165354"/>
                    <a:pt x="361950" y="368554"/>
                    <a:pt x="0" y="60960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1" name="Shape 16"/>
            <p:cNvSpPr/>
            <p:nvPr/>
          </p:nvSpPr>
          <p:spPr>
            <a:xfrm>
              <a:off x="6153214" y="57277"/>
              <a:ext cx="5506200" cy="6853174"/>
            </a:xfrm>
            <a:custGeom>
              <a:avLst/>
              <a:gdLst/>
              <a:ahLst/>
              <a:cxnLst/>
              <a:rect l="0" t="0" r="0" b="0"/>
              <a:pathLst>
                <a:path w="5506200" h="6853174">
                  <a:moveTo>
                    <a:pt x="5085803" y="6853174"/>
                  </a:moveTo>
                  <a:lnTo>
                    <a:pt x="5123877" y="6726040"/>
                  </a:lnTo>
                  <a:cubicBezTo>
                    <a:pt x="5506200" y="5263450"/>
                    <a:pt x="4196148" y="3768193"/>
                    <a:pt x="3324225" y="2751709"/>
                  </a:cubicBezTo>
                  <a:cubicBezTo>
                    <a:pt x="2381250" y="1659636"/>
                    <a:pt x="1285875" y="672338"/>
                    <a:pt x="0" y="0"/>
                  </a:cubicBez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2" name="Shape 17"/>
            <p:cNvSpPr/>
            <p:nvPr/>
          </p:nvSpPr>
          <p:spPr>
            <a:xfrm>
              <a:off x="333376" y="52451"/>
              <a:ext cx="591412" cy="347726"/>
            </a:xfrm>
            <a:custGeom>
              <a:avLst/>
              <a:gdLst/>
              <a:ahLst/>
              <a:cxnLst/>
              <a:rect l="0" t="0" r="0" b="0"/>
              <a:pathLst>
                <a:path w="591412" h="347726">
                  <a:moveTo>
                    <a:pt x="0" y="347726"/>
                  </a:moveTo>
                  <a:cubicBezTo>
                    <a:pt x="154819" y="251238"/>
                    <a:pt x="306938" y="160107"/>
                    <a:pt x="454331" y="76371"/>
                  </a:cubicBezTo>
                  <a:lnTo>
                    <a:pt x="591412" y="0"/>
                  </a:ln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3" name="Shape 18"/>
            <p:cNvSpPr/>
            <p:nvPr/>
          </p:nvSpPr>
          <p:spPr>
            <a:xfrm>
              <a:off x="6343714" y="57277"/>
              <a:ext cx="5413076" cy="6853174"/>
            </a:xfrm>
            <a:custGeom>
              <a:avLst/>
              <a:gdLst/>
              <a:ahLst/>
              <a:cxnLst/>
              <a:rect l="0" t="0" r="0" b="0"/>
              <a:pathLst>
                <a:path w="5413076" h="6853174">
                  <a:moveTo>
                    <a:pt x="5028681" y="6853174"/>
                  </a:moveTo>
                  <a:lnTo>
                    <a:pt x="5063712" y="6725670"/>
                  </a:lnTo>
                  <a:cubicBezTo>
                    <a:pt x="5413076" y="5260088"/>
                    <a:pt x="4135461" y="3787096"/>
                    <a:pt x="3264154" y="2766060"/>
                  </a:cubicBezTo>
                  <a:cubicBezTo>
                    <a:pt x="2336292" y="1678686"/>
                    <a:pt x="1256157" y="691515"/>
                    <a:pt x="0" y="0"/>
                  </a:cubicBezTo>
                </a:path>
              </a:pathLst>
            </a:custGeom>
            <a:ln w="9535" cap="flat">
              <a:custDash>
                <a:ds d="300300" sp="225220"/>
                <a:ds d="75075"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4" name="Shape 19"/>
            <p:cNvSpPr/>
            <p:nvPr/>
          </p:nvSpPr>
          <p:spPr>
            <a:xfrm>
              <a:off x="333376" y="57277"/>
              <a:ext cx="352425" cy="209550"/>
            </a:xfrm>
            <a:custGeom>
              <a:avLst/>
              <a:gdLst/>
              <a:ahLst/>
              <a:cxnLst/>
              <a:rect l="0" t="0" r="0" b="0"/>
              <a:pathLst>
                <a:path w="352425" h="209550">
                  <a:moveTo>
                    <a:pt x="352425" y="0"/>
                  </a:moveTo>
                  <a:cubicBezTo>
                    <a:pt x="234949" y="65151"/>
                    <a:pt x="117474" y="135001"/>
                    <a:pt x="0" y="209550"/>
                  </a:cubicBezTo>
                </a:path>
              </a:pathLst>
            </a:custGeom>
            <a:ln w="9535" cap="flat">
              <a:custDash>
                <a:ds d="300300" sp="225220"/>
                <a:ds d="75075"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5" name="Shape 20"/>
            <p:cNvSpPr/>
            <p:nvPr/>
          </p:nvSpPr>
          <p:spPr>
            <a:xfrm>
              <a:off x="6552016" y="52451"/>
              <a:ext cx="5436828" cy="6858000"/>
            </a:xfrm>
            <a:custGeom>
              <a:avLst/>
              <a:gdLst/>
              <a:ahLst/>
              <a:cxnLst/>
              <a:rect l="0" t="0" r="0" b="0"/>
              <a:pathLst>
                <a:path w="5436828" h="6858000">
                  <a:moveTo>
                    <a:pt x="5010934" y="6858000"/>
                  </a:moveTo>
                  <a:lnTo>
                    <a:pt x="5049186" y="6732707"/>
                  </a:lnTo>
                  <a:cubicBezTo>
                    <a:pt x="5436828" y="5290655"/>
                    <a:pt x="4212040" y="3861816"/>
                    <a:pt x="3349222" y="2853944"/>
                  </a:cubicBezTo>
                  <a:cubicBezTo>
                    <a:pt x="2447324" y="1806908"/>
                    <a:pt x="1415722" y="848053"/>
                    <a:pt x="230766" y="134556"/>
                  </a:cubicBezTo>
                  <a:lnTo>
                    <a:pt x="0" y="0"/>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6" name="Shape 21"/>
            <p:cNvSpPr/>
            <p:nvPr/>
          </p:nvSpPr>
          <p:spPr>
            <a:xfrm>
              <a:off x="6800914" y="57277"/>
              <a:ext cx="5334980" cy="6853174"/>
            </a:xfrm>
            <a:custGeom>
              <a:avLst/>
              <a:gdLst/>
              <a:ahLst/>
              <a:cxnLst/>
              <a:rect l="0" t="0" r="0" b="0"/>
              <a:pathLst>
                <a:path w="5334980" h="6853174">
                  <a:moveTo>
                    <a:pt x="4952534" y="6853174"/>
                  </a:moveTo>
                  <a:lnTo>
                    <a:pt x="4987002" y="6729403"/>
                  </a:lnTo>
                  <a:cubicBezTo>
                    <a:pt x="5334980" y="5303905"/>
                    <a:pt x="4174030" y="3916470"/>
                    <a:pt x="3321177" y="2913888"/>
                  </a:cubicBezTo>
                  <a:cubicBezTo>
                    <a:pt x="2369566" y="1788414"/>
                    <a:pt x="1275207" y="758190"/>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7" name="Shape 22"/>
            <p:cNvSpPr/>
            <p:nvPr/>
          </p:nvSpPr>
          <p:spPr>
            <a:xfrm>
              <a:off x="7210489" y="57277"/>
              <a:ext cx="4969628" cy="6853174"/>
            </a:xfrm>
            <a:custGeom>
              <a:avLst/>
              <a:gdLst/>
              <a:ahLst/>
              <a:cxnLst/>
              <a:rect l="0" t="0" r="0" b="0"/>
              <a:pathLst>
                <a:path w="4969628" h="6853174">
                  <a:moveTo>
                    <a:pt x="4815418" y="6853174"/>
                  </a:moveTo>
                  <a:lnTo>
                    <a:pt x="4831956" y="6720577"/>
                  </a:lnTo>
                  <a:cubicBezTo>
                    <a:pt x="4969628" y="5303939"/>
                    <a:pt x="3902659" y="3974632"/>
                    <a:pt x="3086100" y="2940431"/>
                  </a:cubicBezTo>
                  <a:cubicBezTo>
                    <a:pt x="2200275" y="1825244"/>
                    <a:pt x="1181100" y="800608"/>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8" name="Shape 23"/>
            <p:cNvSpPr/>
            <p:nvPr/>
          </p:nvSpPr>
          <p:spPr>
            <a:xfrm>
              <a:off x="9105964" y="57277"/>
              <a:ext cx="3409950" cy="2743200"/>
            </a:xfrm>
            <a:custGeom>
              <a:avLst/>
              <a:gdLst/>
              <a:ahLst/>
              <a:cxnLst/>
              <a:rect l="0" t="0" r="0" b="0"/>
              <a:pathLst>
                <a:path w="3409950" h="2743200">
                  <a:moveTo>
                    <a:pt x="3409950" y="2743200"/>
                  </a:moveTo>
                  <a:cubicBezTo>
                    <a:pt x="2374519" y="1717421"/>
                    <a:pt x="1234694" y="777621"/>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19" name="Shape 24"/>
            <p:cNvSpPr/>
            <p:nvPr/>
          </p:nvSpPr>
          <p:spPr>
            <a:xfrm>
              <a:off x="9572689" y="57277"/>
              <a:ext cx="2943225" cy="2562225"/>
            </a:xfrm>
            <a:custGeom>
              <a:avLst/>
              <a:gdLst/>
              <a:ahLst/>
              <a:cxnLst/>
              <a:rect l="0" t="0" r="0" b="0"/>
              <a:pathLst>
                <a:path w="2943225" h="2562225">
                  <a:moveTo>
                    <a:pt x="2943225" y="2562225"/>
                  </a:moveTo>
                  <a:cubicBezTo>
                    <a:pt x="1917827" y="1500886"/>
                    <a:pt x="930402" y="659638"/>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0" name="Shape 25"/>
            <p:cNvSpPr/>
            <p:nvPr/>
          </p:nvSpPr>
          <p:spPr>
            <a:xfrm>
              <a:off x="10353739" y="57277"/>
              <a:ext cx="2162175" cy="1352550"/>
            </a:xfrm>
            <a:custGeom>
              <a:avLst/>
              <a:gdLst/>
              <a:ahLst/>
              <a:cxnLst/>
              <a:rect l="0" t="0" r="0" b="0"/>
              <a:pathLst>
                <a:path w="2162175" h="1352550">
                  <a:moveTo>
                    <a:pt x="0" y="0"/>
                  </a:moveTo>
                  <a:cubicBezTo>
                    <a:pt x="726948" y="403352"/>
                    <a:pt x="1463548" y="854202"/>
                    <a:pt x="2162175" y="1352550"/>
                  </a:cubicBez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1" name="Shape 26"/>
            <p:cNvSpPr/>
            <p:nvPr/>
          </p:nvSpPr>
          <p:spPr>
            <a:xfrm>
              <a:off x="11620564" y="57277"/>
              <a:ext cx="895350" cy="533400"/>
            </a:xfrm>
            <a:custGeom>
              <a:avLst/>
              <a:gdLst/>
              <a:ahLst/>
              <a:cxnLst/>
              <a:rect l="0" t="0" r="0" b="0"/>
              <a:pathLst>
                <a:path w="895350" h="533400">
                  <a:moveTo>
                    <a:pt x="0" y="0"/>
                  </a:moveTo>
                  <a:cubicBezTo>
                    <a:pt x="299974" y="171450"/>
                    <a:pt x="600075" y="347599"/>
                    <a:pt x="895350" y="53340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2" name="Shape 1340"/>
            <p:cNvSpPr/>
            <p:nvPr/>
          </p:nvSpPr>
          <p:spPr>
            <a:xfrm>
              <a:off x="685800" y="319277"/>
              <a:ext cx="11834813" cy="6591172"/>
            </a:xfrm>
            <a:custGeom>
              <a:avLst/>
              <a:gdLst/>
              <a:ahLst/>
              <a:cxnLst/>
              <a:rect l="0" t="0" r="0" b="0"/>
              <a:pathLst>
                <a:path w="12192000" h="6857999">
                  <a:moveTo>
                    <a:pt x="0" y="0"/>
                  </a:moveTo>
                  <a:lnTo>
                    <a:pt x="12192000" y="0"/>
                  </a:lnTo>
                  <a:lnTo>
                    <a:pt x="12192000" y="6857999"/>
                  </a:lnTo>
                  <a:lnTo>
                    <a:pt x="0" y="6857999"/>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23" name="Shape 31"/>
            <p:cNvSpPr/>
            <p:nvPr/>
          </p:nvSpPr>
          <p:spPr>
            <a:xfrm>
              <a:off x="0" y="1352677"/>
              <a:ext cx="9598103" cy="5557774"/>
            </a:xfrm>
            <a:custGeom>
              <a:avLst/>
              <a:gdLst/>
              <a:ahLst/>
              <a:cxnLst/>
              <a:rect l="0" t="0" r="0" b="0"/>
              <a:pathLst>
                <a:path w="9598103" h="5557774">
                  <a:moveTo>
                    <a:pt x="1900238" y="5552995"/>
                  </a:moveTo>
                  <a:cubicBezTo>
                    <a:pt x="876300" y="4599686"/>
                    <a:pt x="0" y="2793111"/>
                    <a:pt x="947738" y="1515745"/>
                  </a:cubicBezTo>
                  <a:cubicBezTo>
                    <a:pt x="1624013" y="610108"/>
                    <a:pt x="2957513" y="0"/>
                    <a:pt x="4095687" y="104775"/>
                  </a:cubicBezTo>
                  <a:cubicBezTo>
                    <a:pt x="5233988" y="204851"/>
                    <a:pt x="6267387" y="810260"/>
                    <a:pt x="7081838" y="1591945"/>
                  </a:cubicBezTo>
                  <a:cubicBezTo>
                    <a:pt x="7939981" y="2418469"/>
                    <a:pt x="9598103" y="4300783"/>
                    <a:pt x="8462569" y="5461997"/>
                  </a:cubicBezTo>
                  <a:lnTo>
                    <a:pt x="8359249" y="5557774"/>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4" name="Shape 32"/>
            <p:cNvSpPr/>
            <p:nvPr/>
          </p:nvSpPr>
          <p:spPr>
            <a:xfrm>
              <a:off x="1022463" y="2067052"/>
              <a:ext cx="7359601" cy="4843399"/>
            </a:xfrm>
            <a:custGeom>
              <a:avLst/>
              <a:gdLst/>
              <a:ahLst/>
              <a:cxnLst/>
              <a:rect l="0" t="0" r="0" b="0"/>
              <a:pathLst>
                <a:path w="7359601" h="4843399">
                  <a:moveTo>
                    <a:pt x="2241016" y="4843399"/>
                  </a:moveTo>
                  <a:lnTo>
                    <a:pt x="2146282" y="4797744"/>
                  </a:lnTo>
                  <a:cubicBezTo>
                    <a:pt x="1065162" y="4245747"/>
                    <a:pt x="0" y="2745978"/>
                    <a:pt x="692481" y="1568323"/>
                  </a:cubicBezTo>
                  <a:cubicBezTo>
                    <a:pt x="1288238" y="557657"/>
                    <a:pt x="2574876" y="0"/>
                    <a:pt x="3704286" y="252603"/>
                  </a:cubicBezTo>
                  <a:cubicBezTo>
                    <a:pt x="4938600" y="529082"/>
                    <a:pt x="6382590" y="1639824"/>
                    <a:pt x="6854394" y="2822067"/>
                  </a:cubicBezTo>
                  <a:cubicBezTo>
                    <a:pt x="7359601" y="4085412"/>
                    <a:pt x="5806009" y="4628870"/>
                    <a:pt x="4862400" y="4843395"/>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5" name="Shape 33"/>
            <p:cNvSpPr/>
            <p:nvPr/>
          </p:nvSpPr>
          <p:spPr>
            <a:xfrm>
              <a:off x="634901" y="1838452"/>
              <a:ext cx="7985288" cy="5071999"/>
            </a:xfrm>
            <a:custGeom>
              <a:avLst/>
              <a:gdLst/>
              <a:ahLst/>
              <a:cxnLst/>
              <a:rect l="0" t="0" r="0" b="0"/>
              <a:pathLst>
                <a:path w="7985288" h="5071999">
                  <a:moveTo>
                    <a:pt x="1927291" y="5071999"/>
                  </a:moveTo>
                  <a:lnTo>
                    <a:pt x="1744446" y="4935562"/>
                  </a:lnTo>
                  <a:cubicBezTo>
                    <a:pt x="748978" y="4140793"/>
                    <a:pt x="0" y="2747367"/>
                    <a:pt x="808137" y="1588770"/>
                  </a:cubicBezTo>
                  <a:cubicBezTo>
                    <a:pt x="1455837" y="658368"/>
                    <a:pt x="2608362" y="0"/>
                    <a:pt x="3746663" y="133477"/>
                  </a:cubicBezTo>
                  <a:cubicBezTo>
                    <a:pt x="5108738" y="295783"/>
                    <a:pt x="6308888" y="1231011"/>
                    <a:pt x="7170837" y="2247265"/>
                  </a:cubicBezTo>
                  <a:cubicBezTo>
                    <a:pt x="7594763" y="2743454"/>
                    <a:pt x="7985288" y="3411474"/>
                    <a:pt x="7628037" y="4055656"/>
                  </a:cubicBezTo>
                  <a:cubicBezTo>
                    <a:pt x="7369671" y="4523259"/>
                    <a:pt x="6845175" y="4808197"/>
                    <a:pt x="6354371" y="5006382"/>
                  </a:cubicBezTo>
                  <a:lnTo>
                    <a:pt x="6184049" y="5071999"/>
                  </a:ln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6" name="Shape 34"/>
            <p:cNvSpPr/>
            <p:nvPr/>
          </p:nvSpPr>
          <p:spPr>
            <a:xfrm>
              <a:off x="333376" y="600202"/>
              <a:ext cx="10232343" cy="6310249"/>
            </a:xfrm>
            <a:custGeom>
              <a:avLst/>
              <a:gdLst/>
              <a:ahLst/>
              <a:cxnLst/>
              <a:rect l="0" t="0" r="0" b="0"/>
              <a:pathLst>
                <a:path w="10232343" h="6310249">
                  <a:moveTo>
                    <a:pt x="0" y="2017522"/>
                  </a:moveTo>
                  <a:cubicBezTo>
                    <a:pt x="1018705" y="767842"/>
                    <a:pt x="2594419" y="0"/>
                    <a:pt x="4189031" y="300482"/>
                  </a:cubicBezTo>
                  <a:cubicBezTo>
                    <a:pt x="5517197" y="553212"/>
                    <a:pt x="6692963" y="1340231"/>
                    <a:pt x="7659306" y="2256028"/>
                  </a:cubicBezTo>
                  <a:cubicBezTo>
                    <a:pt x="8655366" y="3203246"/>
                    <a:pt x="10232343" y="4875594"/>
                    <a:pt x="9040221" y="6197719"/>
                  </a:cubicBezTo>
                  <a:lnTo>
                    <a:pt x="8930081" y="6310249"/>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7" name="Shape 35"/>
            <p:cNvSpPr/>
            <p:nvPr/>
          </p:nvSpPr>
          <p:spPr>
            <a:xfrm>
              <a:off x="333376" y="6238939"/>
              <a:ext cx="500862" cy="671513"/>
            </a:xfrm>
            <a:custGeom>
              <a:avLst/>
              <a:gdLst/>
              <a:ahLst/>
              <a:cxnLst/>
              <a:rect l="0" t="0" r="0" b="0"/>
              <a:pathLst>
                <a:path w="500862" h="671513">
                  <a:moveTo>
                    <a:pt x="500862" y="671513"/>
                  </a:moveTo>
                  <a:lnTo>
                    <a:pt x="377056" y="522722"/>
                  </a:lnTo>
                  <a:cubicBezTo>
                    <a:pt x="250031" y="364441"/>
                    <a:pt x="125015" y="191529"/>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8" name="Shape 36"/>
            <p:cNvSpPr/>
            <p:nvPr/>
          </p:nvSpPr>
          <p:spPr>
            <a:xfrm>
              <a:off x="333376" y="0"/>
              <a:ext cx="11003798" cy="6910451"/>
            </a:xfrm>
            <a:custGeom>
              <a:avLst/>
              <a:gdLst/>
              <a:ahLst/>
              <a:cxnLst/>
              <a:rect l="0" t="0" r="0" b="0"/>
              <a:pathLst>
                <a:path w="11003798" h="6910451">
                  <a:moveTo>
                    <a:pt x="0" y="1745488"/>
                  </a:moveTo>
                  <a:cubicBezTo>
                    <a:pt x="1389443" y="481711"/>
                    <a:pt x="2721800" y="0"/>
                    <a:pt x="4549076" y="462661"/>
                  </a:cubicBezTo>
                  <a:cubicBezTo>
                    <a:pt x="6100254" y="853694"/>
                    <a:pt x="7466012" y="1788414"/>
                    <a:pt x="8627046" y="2866263"/>
                  </a:cubicBezTo>
                  <a:cubicBezTo>
                    <a:pt x="9714888" y="3882624"/>
                    <a:pt x="11003798" y="5400404"/>
                    <a:pt x="9854661" y="6790621"/>
                  </a:cubicBezTo>
                  <a:lnTo>
                    <a:pt x="9748422" y="6910451"/>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29" name="Shape 37"/>
            <p:cNvSpPr/>
            <p:nvPr/>
          </p:nvSpPr>
          <p:spPr>
            <a:xfrm>
              <a:off x="5762689" y="57277"/>
              <a:ext cx="5781675" cy="6848412"/>
            </a:xfrm>
            <a:custGeom>
              <a:avLst/>
              <a:gdLst/>
              <a:ahLst/>
              <a:cxnLst/>
              <a:rect l="0" t="0" r="0" b="0"/>
              <a:pathLst>
                <a:path w="5781675" h="6848412">
                  <a:moveTo>
                    <a:pt x="5201539" y="6848412"/>
                  </a:moveTo>
                  <a:cubicBezTo>
                    <a:pt x="5781675" y="5312791"/>
                    <a:pt x="4298188" y="3672205"/>
                    <a:pt x="3370961" y="2627757"/>
                  </a:cubicBezTo>
                  <a:cubicBezTo>
                    <a:pt x="2420112" y="1559433"/>
                    <a:pt x="1302766" y="605663"/>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0" name="Shape 38"/>
            <p:cNvSpPr/>
            <p:nvPr/>
          </p:nvSpPr>
          <p:spPr>
            <a:xfrm>
              <a:off x="333376" y="57277"/>
              <a:ext cx="1057275" cy="609600"/>
            </a:xfrm>
            <a:custGeom>
              <a:avLst/>
              <a:gdLst/>
              <a:ahLst/>
              <a:cxnLst/>
              <a:rect l="0" t="0" r="0" b="0"/>
              <a:pathLst>
                <a:path w="1057275" h="609600">
                  <a:moveTo>
                    <a:pt x="1057275" y="0"/>
                  </a:moveTo>
                  <a:cubicBezTo>
                    <a:pt x="723900" y="165354"/>
                    <a:pt x="361950" y="368554"/>
                    <a:pt x="0" y="60960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1" name="Shape 39"/>
            <p:cNvSpPr/>
            <p:nvPr/>
          </p:nvSpPr>
          <p:spPr>
            <a:xfrm>
              <a:off x="6153214" y="57277"/>
              <a:ext cx="5506200" cy="6853174"/>
            </a:xfrm>
            <a:custGeom>
              <a:avLst/>
              <a:gdLst/>
              <a:ahLst/>
              <a:cxnLst/>
              <a:rect l="0" t="0" r="0" b="0"/>
              <a:pathLst>
                <a:path w="5506200" h="6853174">
                  <a:moveTo>
                    <a:pt x="5085803" y="6853174"/>
                  </a:moveTo>
                  <a:lnTo>
                    <a:pt x="5123877" y="6726040"/>
                  </a:lnTo>
                  <a:cubicBezTo>
                    <a:pt x="5506200" y="5263450"/>
                    <a:pt x="4196148" y="3768193"/>
                    <a:pt x="3324225" y="2751709"/>
                  </a:cubicBezTo>
                  <a:cubicBezTo>
                    <a:pt x="2381250" y="1659636"/>
                    <a:pt x="1285875" y="672338"/>
                    <a:pt x="0" y="0"/>
                  </a:cubicBez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2" name="Shape 40"/>
            <p:cNvSpPr/>
            <p:nvPr/>
          </p:nvSpPr>
          <p:spPr>
            <a:xfrm>
              <a:off x="333376" y="52451"/>
              <a:ext cx="591412" cy="347726"/>
            </a:xfrm>
            <a:custGeom>
              <a:avLst/>
              <a:gdLst/>
              <a:ahLst/>
              <a:cxnLst/>
              <a:rect l="0" t="0" r="0" b="0"/>
              <a:pathLst>
                <a:path w="591412" h="347726">
                  <a:moveTo>
                    <a:pt x="0" y="347726"/>
                  </a:moveTo>
                  <a:cubicBezTo>
                    <a:pt x="154819" y="251238"/>
                    <a:pt x="306938" y="160107"/>
                    <a:pt x="454331" y="76371"/>
                  </a:cubicBezTo>
                  <a:lnTo>
                    <a:pt x="591412" y="0"/>
                  </a:ln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3" name="Shape 41"/>
            <p:cNvSpPr/>
            <p:nvPr/>
          </p:nvSpPr>
          <p:spPr>
            <a:xfrm>
              <a:off x="6343714" y="57277"/>
              <a:ext cx="5413076" cy="6853174"/>
            </a:xfrm>
            <a:custGeom>
              <a:avLst/>
              <a:gdLst/>
              <a:ahLst/>
              <a:cxnLst/>
              <a:rect l="0" t="0" r="0" b="0"/>
              <a:pathLst>
                <a:path w="5413076" h="6853174">
                  <a:moveTo>
                    <a:pt x="5028681" y="6853174"/>
                  </a:moveTo>
                  <a:lnTo>
                    <a:pt x="5063712" y="6725670"/>
                  </a:lnTo>
                  <a:cubicBezTo>
                    <a:pt x="5413076" y="5260088"/>
                    <a:pt x="4135461" y="3787096"/>
                    <a:pt x="3264154" y="2766060"/>
                  </a:cubicBezTo>
                  <a:cubicBezTo>
                    <a:pt x="2336292" y="1678686"/>
                    <a:pt x="1256157" y="691515"/>
                    <a:pt x="0" y="0"/>
                  </a:cubicBezTo>
                </a:path>
              </a:pathLst>
            </a:custGeom>
            <a:ln w="9535" cap="flat">
              <a:custDash>
                <a:ds d="300300" sp="225220"/>
                <a:ds d="75075"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4" name="Shape 42"/>
            <p:cNvSpPr/>
            <p:nvPr/>
          </p:nvSpPr>
          <p:spPr>
            <a:xfrm>
              <a:off x="333376" y="57277"/>
              <a:ext cx="352425" cy="209550"/>
            </a:xfrm>
            <a:custGeom>
              <a:avLst/>
              <a:gdLst/>
              <a:ahLst/>
              <a:cxnLst/>
              <a:rect l="0" t="0" r="0" b="0"/>
              <a:pathLst>
                <a:path w="352425" h="209550">
                  <a:moveTo>
                    <a:pt x="352425" y="0"/>
                  </a:moveTo>
                  <a:cubicBezTo>
                    <a:pt x="234949" y="65151"/>
                    <a:pt x="117474" y="135001"/>
                    <a:pt x="0" y="209550"/>
                  </a:cubicBezTo>
                </a:path>
              </a:pathLst>
            </a:custGeom>
            <a:ln w="9535" cap="flat">
              <a:custDash>
                <a:ds d="300300" sp="225220"/>
                <a:ds d="75075"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5" name="Shape 43"/>
            <p:cNvSpPr/>
            <p:nvPr/>
          </p:nvSpPr>
          <p:spPr>
            <a:xfrm>
              <a:off x="6552016" y="52451"/>
              <a:ext cx="5436828" cy="6858000"/>
            </a:xfrm>
            <a:custGeom>
              <a:avLst/>
              <a:gdLst/>
              <a:ahLst/>
              <a:cxnLst/>
              <a:rect l="0" t="0" r="0" b="0"/>
              <a:pathLst>
                <a:path w="5436828" h="6858000">
                  <a:moveTo>
                    <a:pt x="5010934" y="6858000"/>
                  </a:moveTo>
                  <a:lnTo>
                    <a:pt x="5049186" y="6732707"/>
                  </a:lnTo>
                  <a:cubicBezTo>
                    <a:pt x="5436828" y="5290655"/>
                    <a:pt x="4212040" y="3861816"/>
                    <a:pt x="3349222" y="2853944"/>
                  </a:cubicBezTo>
                  <a:cubicBezTo>
                    <a:pt x="2447324" y="1806908"/>
                    <a:pt x="1415722" y="848053"/>
                    <a:pt x="230766" y="134556"/>
                  </a:cubicBezTo>
                  <a:lnTo>
                    <a:pt x="0" y="0"/>
                  </a:ln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6" name="Shape 44"/>
            <p:cNvSpPr/>
            <p:nvPr/>
          </p:nvSpPr>
          <p:spPr>
            <a:xfrm>
              <a:off x="6800914" y="57277"/>
              <a:ext cx="5334980" cy="6853174"/>
            </a:xfrm>
            <a:custGeom>
              <a:avLst/>
              <a:gdLst/>
              <a:ahLst/>
              <a:cxnLst/>
              <a:rect l="0" t="0" r="0" b="0"/>
              <a:pathLst>
                <a:path w="5334980" h="6853174">
                  <a:moveTo>
                    <a:pt x="4952534" y="6853174"/>
                  </a:moveTo>
                  <a:lnTo>
                    <a:pt x="4987002" y="6729403"/>
                  </a:lnTo>
                  <a:cubicBezTo>
                    <a:pt x="5334980" y="5303905"/>
                    <a:pt x="4174030" y="3916470"/>
                    <a:pt x="3321177" y="2913888"/>
                  </a:cubicBezTo>
                  <a:cubicBezTo>
                    <a:pt x="2369566" y="1788414"/>
                    <a:pt x="1275207" y="758190"/>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7" name="Shape 45"/>
            <p:cNvSpPr/>
            <p:nvPr/>
          </p:nvSpPr>
          <p:spPr>
            <a:xfrm>
              <a:off x="7210489" y="57277"/>
              <a:ext cx="4969628" cy="6853174"/>
            </a:xfrm>
            <a:custGeom>
              <a:avLst/>
              <a:gdLst/>
              <a:ahLst/>
              <a:cxnLst/>
              <a:rect l="0" t="0" r="0" b="0"/>
              <a:pathLst>
                <a:path w="4969628" h="6853174">
                  <a:moveTo>
                    <a:pt x="4815418" y="6853174"/>
                  </a:moveTo>
                  <a:lnTo>
                    <a:pt x="4831956" y="6720577"/>
                  </a:lnTo>
                  <a:cubicBezTo>
                    <a:pt x="4969628" y="5303939"/>
                    <a:pt x="3902659" y="3974632"/>
                    <a:pt x="3086100" y="2940431"/>
                  </a:cubicBezTo>
                  <a:cubicBezTo>
                    <a:pt x="2200275" y="1825244"/>
                    <a:pt x="1181100" y="800608"/>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8" name="Shape 46"/>
            <p:cNvSpPr/>
            <p:nvPr/>
          </p:nvSpPr>
          <p:spPr>
            <a:xfrm>
              <a:off x="9105964" y="57277"/>
              <a:ext cx="3409950" cy="2743200"/>
            </a:xfrm>
            <a:custGeom>
              <a:avLst/>
              <a:gdLst/>
              <a:ahLst/>
              <a:cxnLst/>
              <a:rect l="0" t="0" r="0" b="0"/>
              <a:pathLst>
                <a:path w="3409950" h="2743200">
                  <a:moveTo>
                    <a:pt x="3409950" y="2743200"/>
                  </a:moveTo>
                  <a:cubicBezTo>
                    <a:pt x="2374519" y="1717421"/>
                    <a:pt x="1234694" y="777621"/>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39" name="Shape 47"/>
            <p:cNvSpPr/>
            <p:nvPr/>
          </p:nvSpPr>
          <p:spPr>
            <a:xfrm>
              <a:off x="9572689" y="57277"/>
              <a:ext cx="2943225" cy="2562225"/>
            </a:xfrm>
            <a:custGeom>
              <a:avLst/>
              <a:gdLst/>
              <a:ahLst/>
              <a:cxnLst/>
              <a:rect l="0" t="0" r="0" b="0"/>
              <a:pathLst>
                <a:path w="2943225" h="2562225">
                  <a:moveTo>
                    <a:pt x="2943225" y="2562225"/>
                  </a:moveTo>
                  <a:cubicBezTo>
                    <a:pt x="1917827" y="1500886"/>
                    <a:pt x="930402" y="659638"/>
                    <a:pt x="0" y="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40" name="Shape 48"/>
            <p:cNvSpPr/>
            <p:nvPr/>
          </p:nvSpPr>
          <p:spPr>
            <a:xfrm>
              <a:off x="10353739" y="57277"/>
              <a:ext cx="2162175" cy="1352550"/>
            </a:xfrm>
            <a:custGeom>
              <a:avLst/>
              <a:gdLst/>
              <a:ahLst/>
              <a:cxnLst/>
              <a:rect l="0" t="0" r="0" b="0"/>
              <a:pathLst>
                <a:path w="2162175" h="1352550">
                  <a:moveTo>
                    <a:pt x="0" y="0"/>
                  </a:moveTo>
                  <a:cubicBezTo>
                    <a:pt x="726948" y="403352"/>
                    <a:pt x="1463548" y="854202"/>
                    <a:pt x="2162175" y="1352550"/>
                  </a:cubicBezTo>
                </a:path>
              </a:pathLst>
            </a:custGeom>
            <a:ln w="9535" cap="flat">
              <a:custDash>
                <a:ds d="300300" sp="225220"/>
              </a:custDash>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41" name="Shape 49"/>
            <p:cNvSpPr/>
            <p:nvPr/>
          </p:nvSpPr>
          <p:spPr>
            <a:xfrm>
              <a:off x="11620564" y="57277"/>
              <a:ext cx="895350" cy="533400"/>
            </a:xfrm>
            <a:custGeom>
              <a:avLst/>
              <a:gdLst/>
              <a:ahLst/>
              <a:cxnLst/>
              <a:rect l="0" t="0" r="0" b="0"/>
              <a:pathLst>
                <a:path w="895350" h="533400">
                  <a:moveTo>
                    <a:pt x="0" y="0"/>
                  </a:moveTo>
                  <a:cubicBezTo>
                    <a:pt x="299974" y="171450"/>
                    <a:pt x="600075" y="347599"/>
                    <a:pt x="895350" y="533400"/>
                  </a:cubicBezTo>
                </a:path>
              </a:pathLst>
            </a:custGeom>
            <a:ln w="9535" cap="flat">
              <a:miter lim="127000"/>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42" name="Shape 50"/>
            <p:cNvSpPr/>
            <p:nvPr/>
          </p:nvSpPr>
          <p:spPr>
            <a:xfrm>
              <a:off x="6224588" y="5367401"/>
              <a:ext cx="400050" cy="352425"/>
            </a:xfrm>
            <a:custGeom>
              <a:avLst/>
              <a:gdLst/>
              <a:ahLst/>
              <a:cxnLst/>
              <a:rect l="0" t="0" r="0" b="0"/>
              <a:pathLst>
                <a:path w="400050" h="352425">
                  <a:moveTo>
                    <a:pt x="0" y="0"/>
                  </a:moveTo>
                  <a:lnTo>
                    <a:pt x="400050" y="0"/>
                  </a:lnTo>
                  <a:lnTo>
                    <a:pt x="200025" y="352425"/>
                  </a:lnTo>
                  <a:lnTo>
                    <a:pt x="0" y="0"/>
                  </a:lnTo>
                  <a:close/>
                </a:path>
              </a:pathLst>
            </a:custGeom>
            <a:ln w="0" cap="flat">
              <a:miter lim="127000"/>
            </a:ln>
          </p:spPr>
          <p:style>
            <a:lnRef idx="0">
              <a:srgbClr val="000000">
                <a:alpha val="0"/>
              </a:srgbClr>
            </a:lnRef>
            <a:fillRef idx="1">
              <a:srgbClr val="F81B02"/>
            </a:fillRef>
            <a:effectRef idx="0">
              <a:scrgbClr r="0" g="0" b="0"/>
            </a:effectRef>
            <a:fontRef idx="none"/>
          </p:style>
          <p:txBody>
            <a:bodyPr/>
            <a:lstStyle/>
            <a:p>
              <a:endParaRPr lang="en-US"/>
            </a:p>
          </p:txBody>
        </p:sp>
        <p:sp>
          <p:nvSpPr>
            <p:cNvPr id="43" name="Shape 1341"/>
            <p:cNvSpPr/>
            <p:nvPr/>
          </p:nvSpPr>
          <p:spPr>
            <a:xfrm>
              <a:off x="1995488" y="3948176"/>
              <a:ext cx="8848725" cy="1419225"/>
            </a:xfrm>
            <a:custGeom>
              <a:avLst/>
              <a:gdLst/>
              <a:ahLst/>
              <a:cxnLst/>
              <a:rect l="0" t="0" r="0" b="0"/>
              <a:pathLst>
                <a:path w="8848725" h="1419225">
                  <a:moveTo>
                    <a:pt x="0" y="0"/>
                  </a:moveTo>
                  <a:lnTo>
                    <a:pt x="8848725" y="0"/>
                  </a:lnTo>
                  <a:lnTo>
                    <a:pt x="8848725" y="1419225"/>
                  </a:lnTo>
                  <a:lnTo>
                    <a:pt x="0" y="1419225"/>
                  </a:lnTo>
                  <a:lnTo>
                    <a:pt x="0" y="0"/>
                  </a:lnTo>
                </a:path>
              </a:pathLst>
            </a:custGeom>
            <a:ln w="0" cap="flat">
              <a:miter lim="127000"/>
            </a:ln>
          </p:spPr>
          <p:style>
            <a:lnRef idx="0">
              <a:srgbClr val="000000">
                <a:alpha val="0"/>
              </a:srgbClr>
            </a:lnRef>
            <a:fillRef idx="1">
              <a:srgbClr val="F81B02"/>
            </a:fillRef>
            <a:effectRef idx="0">
              <a:scrgbClr r="0" g="0" b="0"/>
            </a:effectRef>
            <a:fontRef idx="none"/>
          </p:style>
          <p:txBody>
            <a:bodyPr/>
            <a:lstStyle/>
            <a:p>
              <a:endParaRPr lang="en-US"/>
            </a:p>
          </p:txBody>
        </p:sp>
        <p:sp>
          <p:nvSpPr>
            <p:cNvPr id="44" name="Rectangle 43"/>
            <p:cNvSpPr/>
            <p:nvPr/>
          </p:nvSpPr>
          <p:spPr>
            <a:xfrm>
              <a:off x="2009237" y="4118901"/>
              <a:ext cx="8805380" cy="633122"/>
            </a:xfrm>
            <a:prstGeom prst="rect">
              <a:avLst/>
            </a:prstGeom>
            <a:ln>
              <a:noFill/>
            </a:ln>
          </p:spPr>
          <p:txBody>
            <a:bodyPr vert="horz" lIns="0" tIns="0" rIns="0" bIns="0" rtlCol="0">
              <a:noAutofit/>
            </a:bodyPr>
            <a:lstStyle/>
            <a:p>
              <a:pPr marL="0" marR="0" indent="0" algn="ctr">
                <a:lnSpc>
                  <a:spcPct val="107000"/>
                </a:lnSpc>
                <a:spcBef>
                  <a:spcPts val="0"/>
                </a:spcBef>
                <a:spcAft>
                  <a:spcPts val="800"/>
                </a:spcAft>
              </a:pPr>
              <a:r>
                <a:rPr lang="en-US" sz="3700" dirty="0">
                  <a:solidFill>
                    <a:srgbClr val="FFFEFF"/>
                  </a:solidFill>
                  <a:effectLst/>
                  <a:latin typeface="Calibri" panose="020F0502020204030204" pitchFamily="34" charset="0"/>
                  <a:ea typeface="Calibri" panose="020F0502020204030204" pitchFamily="34" charset="0"/>
                  <a:cs typeface="Calibri" panose="020F0502020204030204" pitchFamily="34" charset="0"/>
                </a:rPr>
                <a:t>Career Technical Education Pathways</a:t>
              </a:r>
              <a:endParaRPr lang="en-US" sz="1800" dirty="0">
                <a:solidFill>
                  <a:srgbClr val="000000"/>
                </a:solidFill>
                <a:effectLst/>
                <a:latin typeface="Rockwell" panose="02060603020205020403" pitchFamily="18" charset="0"/>
                <a:ea typeface="Rockwell" panose="02060603020205020403" pitchFamily="18" charset="0"/>
                <a:cs typeface="Rockwell" panose="02060603020205020403" pitchFamily="18" charset="0"/>
              </a:endParaRPr>
            </a:p>
          </p:txBody>
        </p:sp>
        <p:sp>
          <p:nvSpPr>
            <p:cNvPr id="45" name="Rectangle 44"/>
            <p:cNvSpPr/>
            <p:nvPr/>
          </p:nvSpPr>
          <p:spPr>
            <a:xfrm>
              <a:off x="1995487" y="4813937"/>
              <a:ext cx="8819129" cy="219013"/>
            </a:xfrm>
            <a:prstGeom prst="rect">
              <a:avLst/>
            </a:prstGeom>
            <a:ln>
              <a:noFill/>
            </a:ln>
          </p:spPr>
          <p:txBody>
            <a:bodyPr vert="horz" lIns="0" tIns="0" rIns="0" bIns="0" rtlCol="0">
              <a:noAutofit/>
            </a:bodyPr>
            <a:lstStyle/>
            <a:p>
              <a:pPr marL="0" marR="0" indent="0" algn="ctr">
                <a:lnSpc>
                  <a:spcPct val="107000"/>
                </a:lnSpc>
                <a:spcBef>
                  <a:spcPts val="0"/>
                </a:spcBef>
                <a:spcAft>
                  <a:spcPts val="800"/>
                </a:spcAft>
              </a:pPr>
              <a:r>
                <a:rPr lang="en-US" sz="1600" dirty="0">
                  <a:solidFill>
                    <a:srgbClr val="FFFEFF"/>
                  </a:solidFill>
                  <a:effectLst/>
                  <a:latin typeface="Rockwell" panose="02060603020205020403" pitchFamily="18" charset="0"/>
                  <a:ea typeface="Rockwell" panose="02060603020205020403" pitchFamily="18" charset="0"/>
                  <a:cs typeface="Rockwell" panose="02060603020205020403" pitchFamily="18" charset="0"/>
                </a:rPr>
                <a:t>Moving from MLK Career Campus and now at Glenville High School Starting Fall 2020!</a:t>
              </a:r>
              <a:endParaRPr lang="en-US" sz="1800" dirty="0">
                <a:solidFill>
                  <a:srgbClr val="000000"/>
                </a:solidFill>
                <a:effectLst/>
                <a:latin typeface="Rockwell" panose="02060603020205020403" pitchFamily="18" charset="0"/>
                <a:ea typeface="Rockwell" panose="02060603020205020403" pitchFamily="18" charset="0"/>
                <a:cs typeface="Rockwell" panose="02060603020205020403" pitchFamily="18" charset="0"/>
              </a:endParaRPr>
            </a:p>
          </p:txBody>
        </p:sp>
        <p:sp>
          <p:nvSpPr>
            <p:cNvPr id="46" name="Shape 1342"/>
            <p:cNvSpPr/>
            <p:nvPr/>
          </p:nvSpPr>
          <p:spPr>
            <a:xfrm>
              <a:off x="1557402" y="946251"/>
              <a:ext cx="8839200" cy="2638425"/>
            </a:xfrm>
            <a:custGeom>
              <a:avLst/>
              <a:gdLst/>
              <a:ahLst/>
              <a:cxnLst/>
              <a:rect l="0" t="0" r="0" b="0"/>
              <a:pathLst>
                <a:path w="8839200" h="2638425">
                  <a:moveTo>
                    <a:pt x="0" y="0"/>
                  </a:moveTo>
                  <a:lnTo>
                    <a:pt x="8839200" y="0"/>
                  </a:lnTo>
                  <a:lnTo>
                    <a:pt x="8839200" y="2638425"/>
                  </a:lnTo>
                  <a:lnTo>
                    <a:pt x="0" y="2638425"/>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47" name="Shape 55"/>
            <p:cNvSpPr/>
            <p:nvPr/>
          </p:nvSpPr>
          <p:spPr>
            <a:xfrm>
              <a:off x="2000314" y="1228852"/>
              <a:ext cx="8839200" cy="2638425"/>
            </a:xfrm>
            <a:custGeom>
              <a:avLst/>
              <a:gdLst/>
              <a:ahLst/>
              <a:cxnLst/>
              <a:rect l="0" t="0" r="0" b="0"/>
              <a:pathLst>
                <a:path w="8839200" h="2638425">
                  <a:moveTo>
                    <a:pt x="0" y="2638425"/>
                  </a:moveTo>
                  <a:lnTo>
                    <a:pt x="8839200" y="2638425"/>
                  </a:lnTo>
                  <a:lnTo>
                    <a:pt x="8839200" y="0"/>
                  </a:lnTo>
                  <a:lnTo>
                    <a:pt x="0" y="0"/>
                  </a:lnTo>
                  <a:close/>
                </a:path>
              </a:pathLst>
            </a:custGeom>
            <a:ln w="9535" cap="flat">
              <a:round/>
            </a:ln>
          </p:spPr>
          <p:style>
            <a:lnRef idx="1">
              <a:srgbClr val="000000">
                <a:alpha val="20000"/>
              </a:srgbClr>
            </a:lnRef>
            <a:fillRef idx="0">
              <a:srgbClr val="000000">
                <a:alpha val="0"/>
              </a:srgbClr>
            </a:fillRef>
            <a:effectRef idx="0">
              <a:scrgbClr r="0" g="0" b="0"/>
            </a:effectRef>
            <a:fontRef idx="none"/>
          </p:style>
          <p:txBody>
            <a:bodyPr/>
            <a:lstStyle/>
            <a:p>
              <a:endParaRPr lang="en-US"/>
            </a:p>
          </p:txBody>
        </p:sp>
        <p:sp>
          <p:nvSpPr>
            <p:cNvPr id="48" name="Shape 56"/>
            <p:cNvSpPr/>
            <p:nvPr/>
          </p:nvSpPr>
          <p:spPr>
            <a:xfrm>
              <a:off x="8565340" y="1462162"/>
              <a:ext cx="1449656" cy="2229438"/>
            </a:xfrm>
            <a:custGeom>
              <a:avLst/>
              <a:gdLst/>
              <a:ahLst/>
              <a:cxnLst/>
              <a:rect l="0" t="0" r="0" b="0"/>
              <a:pathLst>
                <a:path w="1449656" h="2229438">
                  <a:moveTo>
                    <a:pt x="254326" y="0"/>
                  </a:moveTo>
                  <a:lnTo>
                    <a:pt x="279758" y="0"/>
                  </a:lnTo>
                  <a:cubicBezTo>
                    <a:pt x="335710" y="0"/>
                    <a:pt x="381488" y="45602"/>
                    <a:pt x="381488" y="101338"/>
                  </a:cubicBezTo>
                  <a:cubicBezTo>
                    <a:pt x="381488" y="157074"/>
                    <a:pt x="335710" y="202676"/>
                    <a:pt x="279758" y="202676"/>
                  </a:cubicBezTo>
                  <a:lnTo>
                    <a:pt x="254326" y="202676"/>
                  </a:lnTo>
                  <a:cubicBezTo>
                    <a:pt x="221263" y="202676"/>
                    <a:pt x="195831" y="184942"/>
                    <a:pt x="183114" y="157074"/>
                  </a:cubicBezTo>
                  <a:cubicBezTo>
                    <a:pt x="165312" y="164674"/>
                    <a:pt x="152595" y="182408"/>
                    <a:pt x="152595" y="202676"/>
                  </a:cubicBezTo>
                  <a:lnTo>
                    <a:pt x="152595" y="825905"/>
                  </a:lnTo>
                  <a:cubicBezTo>
                    <a:pt x="183114" y="841106"/>
                    <a:pt x="203460" y="874041"/>
                    <a:pt x="203460" y="912043"/>
                  </a:cubicBezTo>
                  <a:cubicBezTo>
                    <a:pt x="203460" y="1094451"/>
                    <a:pt x="350969" y="1241391"/>
                    <a:pt x="534084" y="1241391"/>
                  </a:cubicBezTo>
                  <a:cubicBezTo>
                    <a:pt x="717198" y="1241391"/>
                    <a:pt x="864707" y="1094451"/>
                    <a:pt x="864707" y="912043"/>
                  </a:cubicBezTo>
                  <a:cubicBezTo>
                    <a:pt x="864707" y="876574"/>
                    <a:pt x="885053" y="843640"/>
                    <a:pt x="915572" y="825905"/>
                  </a:cubicBezTo>
                  <a:lnTo>
                    <a:pt x="915572" y="202676"/>
                  </a:lnTo>
                  <a:cubicBezTo>
                    <a:pt x="915572" y="182409"/>
                    <a:pt x="902856" y="164674"/>
                    <a:pt x="885053" y="157074"/>
                  </a:cubicBezTo>
                  <a:cubicBezTo>
                    <a:pt x="872337" y="182409"/>
                    <a:pt x="844361" y="202676"/>
                    <a:pt x="813842" y="202676"/>
                  </a:cubicBezTo>
                  <a:lnTo>
                    <a:pt x="788409" y="202676"/>
                  </a:lnTo>
                  <a:cubicBezTo>
                    <a:pt x="732458" y="202676"/>
                    <a:pt x="686679" y="157074"/>
                    <a:pt x="686679" y="101338"/>
                  </a:cubicBezTo>
                  <a:cubicBezTo>
                    <a:pt x="686679" y="45602"/>
                    <a:pt x="732458" y="0"/>
                    <a:pt x="788409" y="0"/>
                  </a:cubicBezTo>
                  <a:lnTo>
                    <a:pt x="813842" y="0"/>
                  </a:lnTo>
                  <a:cubicBezTo>
                    <a:pt x="846904" y="0"/>
                    <a:pt x="874880" y="22801"/>
                    <a:pt x="885053" y="53203"/>
                  </a:cubicBezTo>
                  <a:cubicBezTo>
                    <a:pt x="958807" y="63336"/>
                    <a:pt x="1017302" y="126673"/>
                    <a:pt x="1017302" y="202676"/>
                  </a:cubicBezTo>
                  <a:lnTo>
                    <a:pt x="1017302" y="825905"/>
                  </a:lnTo>
                  <a:cubicBezTo>
                    <a:pt x="1047821" y="841106"/>
                    <a:pt x="1068167" y="874041"/>
                    <a:pt x="1068167" y="912043"/>
                  </a:cubicBezTo>
                  <a:cubicBezTo>
                    <a:pt x="1068167" y="1180589"/>
                    <a:pt x="869793" y="1400999"/>
                    <a:pt x="610381" y="1439001"/>
                  </a:cubicBezTo>
                  <a:lnTo>
                    <a:pt x="610382" y="1697413"/>
                  </a:lnTo>
                  <a:cubicBezTo>
                    <a:pt x="610382" y="1907689"/>
                    <a:pt x="780780" y="2077431"/>
                    <a:pt x="991870" y="2077431"/>
                  </a:cubicBezTo>
                  <a:cubicBezTo>
                    <a:pt x="1202961" y="2077431"/>
                    <a:pt x="1373359" y="1907689"/>
                    <a:pt x="1373359" y="1697413"/>
                  </a:cubicBezTo>
                  <a:lnTo>
                    <a:pt x="1373358" y="1104585"/>
                  </a:lnTo>
                  <a:cubicBezTo>
                    <a:pt x="1256368" y="1071650"/>
                    <a:pt x="1169898" y="962712"/>
                    <a:pt x="1169898" y="836039"/>
                  </a:cubicBezTo>
                  <a:cubicBezTo>
                    <a:pt x="1169898" y="681499"/>
                    <a:pt x="1294517" y="557359"/>
                    <a:pt x="1449656" y="557359"/>
                  </a:cubicBezTo>
                  <a:lnTo>
                    <a:pt x="1449656" y="658697"/>
                  </a:lnTo>
                  <a:cubicBezTo>
                    <a:pt x="1350469" y="658697"/>
                    <a:pt x="1271628" y="737234"/>
                    <a:pt x="1271628" y="836039"/>
                  </a:cubicBezTo>
                  <a:cubicBezTo>
                    <a:pt x="1271628" y="934844"/>
                    <a:pt x="1350469" y="1013381"/>
                    <a:pt x="1449656" y="1013381"/>
                  </a:cubicBezTo>
                  <a:lnTo>
                    <a:pt x="1449656" y="1967544"/>
                  </a:lnTo>
                  <a:lnTo>
                    <a:pt x="1434754" y="1994895"/>
                  </a:lnTo>
                  <a:cubicBezTo>
                    <a:pt x="1338787" y="2136412"/>
                    <a:pt x="1176256" y="2229438"/>
                    <a:pt x="991870" y="2229438"/>
                  </a:cubicBezTo>
                  <a:cubicBezTo>
                    <a:pt x="696853" y="2229438"/>
                    <a:pt x="457787" y="1991293"/>
                    <a:pt x="457787" y="1697413"/>
                  </a:cubicBezTo>
                  <a:lnTo>
                    <a:pt x="457786" y="1439001"/>
                  </a:lnTo>
                  <a:cubicBezTo>
                    <a:pt x="198374" y="1400999"/>
                    <a:pt x="0" y="1180588"/>
                    <a:pt x="0" y="912043"/>
                  </a:cubicBezTo>
                  <a:cubicBezTo>
                    <a:pt x="0" y="876574"/>
                    <a:pt x="20346" y="843639"/>
                    <a:pt x="50865" y="825905"/>
                  </a:cubicBezTo>
                  <a:lnTo>
                    <a:pt x="50865" y="202676"/>
                  </a:lnTo>
                  <a:cubicBezTo>
                    <a:pt x="50865" y="126673"/>
                    <a:pt x="109360" y="63336"/>
                    <a:pt x="183114" y="53202"/>
                  </a:cubicBezTo>
                  <a:cubicBezTo>
                    <a:pt x="193287" y="22801"/>
                    <a:pt x="221263" y="0"/>
                    <a:pt x="254326" y="0"/>
                  </a:cubicBez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49" name="Shape 57"/>
            <p:cNvSpPr/>
            <p:nvPr/>
          </p:nvSpPr>
          <p:spPr>
            <a:xfrm>
              <a:off x="10014996" y="2019522"/>
              <a:ext cx="279758" cy="1410185"/>
            </a:xfrm>
            <a:custGeom>
              <a:avLst/>
              <a:gdLst/>
              <a:ahLst/>
              <a:cxnLst/>
              <a:rect l="0" t="0" r="0" b="0"/>
              <a:pathLst>
                <a:path w="279758" h="1410185">
                  <a:moveTo>
                    <a:pt x="0" y="0"/>
                  </a:moveTo>
                  <a:cubicBezTo>
                    <a:pt x="155139" y="0"/>
                    <a:pt x="279758" y="124139"/>
                    <a:pt x="279758" y="278680"/>
                  </a:cubicBezTo>
                  <a:cubicBezTo>
                    <a:pt x="279758" y="405352"/>
                    <a:pt x="193287" y="514291"/>
                    <a:pt x="76298" y="547226"/>
                  </a:cubicBezTo>
                  <a:lnTo>
                    <a:pt x="76298" y="1140054"/>
                  </a:lnTo>
                  <a:cubicBezTo>
                    <a:pt x="76298" y="1213524"/>
                    <a:pt x="61357" y="1283510"/>
                    <a:pt x="34335" y="1347163"/>
                  </a:cubicBezTo>
                  <a:lnTo>
                    <a:pt x="0" y="1410185"/>
                  </a:lnTo>
                  <a:lnTo>
                    <a:pt x="0" y="456021"/>
                  </a:lnTo>
                  <a:cubicBezTo>
                    <a:pt x="99187" y="456021"/>
                    <a:pt x="178028" y="377484"/>
                    <a:pt x="178028" y="278680"/>
                  </a:cubicBezTo>
                  <a:cubicBezTo>
                    <a:pt x="178028" y="179875"/>
                    <a:pt x="99187" y="101338"/>
                    <a:pt x="0" y="101338"/>
                  </a:cubicBezTo>
                  <a:lnTo>
                    <a:pt x="0"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0" name="Shape 58"/>
            <p:cNvSpPr/>
            <p:nvPr/>
          </p:nvSpPr>
          <p:spPr>
            <a:xfrm>
              <a:off x="9887833" y="2171529"/>
              <a:ext cx="254326" cy="253345"/>
            </a:xfrm>
            <a:custGeom>
              <a:avLst/>
              <a:gdLst/>
              <a:ahLst/>
              <a:cxnLst/>
              <a:rect l="0" t="0" r="0" b="0"/>
              <a:pathLst>
                <a:path w="254326" h="253345">
                  <a:moveTo>
                    <a:pt x="127163" y="0"/>
                  </a:moveTo>
                  <a:cubicBezTo>
                    <a:pt x="197391" y="0"/>
                    <a:pt x="254326" y="56716"/>
                    <a:pt x="254326" y="126673"/>
                  </a:cubicBezTo>
                  <a:cubicBezTo>
                    <a:pt x="254326" y="196630"/>
                    <a:pt x="197391" y="253345"/>
                    <a:pt x="127163" y="253345"/>
                  </a:cubicBezTo>
                  <a:cubicBezTo>
                    <a:pt x="56935" y="253345"/>
                    <a:pt x="0" y="196630"/>
                    <a:pt x="0" y="126673"/>
                  </a:cubicBezTo>
                  <a:cubicBezTo>
                    <a:pt x="0" y="56716"/>
                    <a:pt x="56935" y="0"/>
                    <a:pt x="127163" y="0"/>
                  </a:cubicBez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1" name="Shape 59"/>
            <p:cNvSpPr/>
            <p:nvPr/>
          </p:nvSpPr>
          <p:spPr>
            <a:xfrm>
              <a:off x="5480996" y="1531750"/>
              <a:ext cx="1472195" cy="2009608"/>
            </a:xfrm>
            <a:custGeom>
              <a:avLst/>
              <a:gdLst/>
              <a:ahLst/>
              <a:cxnLst/>
              <a:rect l="0" t="0" r="0" b="0"/>
              <a:pathLst>
                <a:path w="1472195" h="2009608">
                  <a:moveTo>
                    <a:pt x="328933" y="3749"/>
                  </a:moveTo>
                  <a:cubicBezTo>
                    <a:pt x="549039" y="3750"/>
                    <a:pt x="541473" y="104040"/>
                    <a:pt x="759079" y="104040"/>
                  </a:cubicBezTo>
                  <a:cubicBezTo>
                    <a:pt x="976686" y="104040"/>
                    <a:pt x="969085" y="3750"/>
                    <a:pt x="1189192" y="3750"/>
                  </a:cubicBezTo>
                  <a:cubicBezTo>
                    <a:pt x="1292354" y="0"/>
                    <a:pt x="1389942" y="50466"/>
                    <a:pt x="1446489" y="136773"/>
                  </a:cubicBezTo>
                  <a:cubicBezTo>
                    <a:pt x="1435612" y="151095"/>
                    <a:pt x="1424094" y="164674"/>
                    <a:pt x="1412068" y="177612"/>
                  </a:cubicBezTo>
                  <a:cubicBezTo>
                    <a:pt x="1366669" y="98095"/>
                    <a:pt x="1280700" y="50568"/>
                    <a:pt x="1189226" y="54419"/>
                  </a:cubicBezTo>
                  <a:cubicBezTo>
                    <a:pt x="1121430" y="52088"/>
                    <a:pt x="1054210" y="67761"/>
                    <a:pt x="994454" y="99886"/>
                  </a:cubicBezTo>
                  <a:cubicBezTo>
                    <a:pt x="921963" y="137955"/>
                    <a:pt x="840927" y="156838"/>
                    <a:pt x="759079" y="154709"/>
                  </a:cubicBezTo>
                  <a:cubicBezTo>
                    <a:pt x="677232" y="156838"/>
                    <a:pt x="596161" y="137955"/>
                    <a:pt x="523671" y="99886"/>
                  </a:cubicBezTo>
                  <a:cubicBezTo>
                    <a:pt x="463915" y="67761"/>
                    <a:pt x="396728" y="52088"/>
                    <a:pt x="328933" y="54418"/>
                  </a:cubicBezTo>
                  <a:cubicBezTo>
                    <a:pt x="123757" y="54418"/>
                    <a:pt x="50659" y="235476"/>
                    <a:pt x="50659" y="404913"/>
                  </a:cubicBezTo>
                  <a:cubicBezTo>
                    <a:pt x="50659" y="509426"/>
                    <a:pt x="96362" y="618297"/>
                    <a:pt x="140579" y="723587"/>
                  </a:cubicBezTo>
                  <a:cubicBezTo>
                    <a:pt x="185438" y="830398"/>
                    <a:pt x="227798" y="931263"/>
                    <a:pt x="227798" y="1031756"/>
                  </a:cubicBezTo>
                  <a:cubicBezTo>
                    <a:pt x="227798" y="1131135"/>
                    <a:pt x="220028" y="1222475"/>
                    <a:pt x="213205" y="1303039"/>
                  </a:cubicBezTo>
                  <a:cubicBezTo>
                    <a:pt x="207699" y="1368064"/>
                    <a:pt x="202463" y="1429441"/>
                    <a:pt x="202463" y="1483049"/>
                  </a:cubicBezTo>
                  <a:lnTo>
                    <a:pt x="202463" y="1488116"/>
                  </a:lnTo>
                  <a:cubicBezTo>
                    <a:pt x="200504" y="1588339"/>
                    <a:pt x="207598" y="1688495"/>
                    <a:pt x="223643" y="1787401"/>
                  </a:cubicBezTo>
                  <a:cubicBezTo>
                    <a:pt x="238776" y="1865668"/>
                    <a:pt x="269346" y="1958929"/>
                    <a:pt x="328933" y="1958929"/>
                  </a:cubicBezTo>
                  <a:cubicBezTo>
                    <a:pt x="377677" y="1958929"/>
                    <a:pt x="413111" y="1905797"/>
                    <a:pt x="434291" y="1800980"/>
                  </a:cubicBezTo>
                  <a:cubicBezTo>
                    <a:pt x="451113" y="1698088"/>
                    <a:pt x="458173" y="1593879"/>
                    <a:pt x="455369" y="1489670"/>
                  </a:cubicBezTo>
                  <a:lnTo>
                    <a:pt x="455369" y="1483049"/>
                  </a:lnTo>
                  <a:cubicBezTo>
                    <a:pt x="455369" y="1371307"/>
                    <a:pt x="455369" y="1031216"/>
                    <a:pt x="759046" y="1031216"/>
                  </a:cubicBezTo>
                  <a:cubicBezTo>
                    <a:pt x="1062756" y="1031216"/>
                    <a:pt x="1062756" y="1371307"/>
                    <a:pt x="1062756" y="1483083"/>
                  </a:cubicBezTo>
                  <a:lnTo>
                    <a:pt x="1062756" y="1489670"/>
                  </a:lnTo>
                  <a:cubicBezTo>
                    <a:pt x="1059952" y="1593879"/>
                    <a:pt x="1067012" y="1698088"/>
                    <a:pt x="1083834" y="1800980"/>
                  </a:cubicBezTo>
                  <a:cubicBezTo>
                    <a:pt x="1105014" y="1905797"/>
                    <a:pt x="1140449" y="1958936"/>
                    <a:pt x="1189192" y="1958936"/>
                  </a:cubicBezTo>
                  <a:cubicBezTo>
                    <a:pt x="1248779" y="1958936"/>
                    <a:pt x="1279349" y="1865668"/>
                    <a:pt x="1294482" y="1787435"/>
                  </a:cubicBezTo>
                  <a:cubicBezTo>
                    <a:pt x="1310528" y="1688495"/>
                    <a:pt x="1317621" y="1588339"/>
                    <a:pt x="1315662" y="1488150"/>
                  </a:cubicBezTo>
                  <a:lnTo>
                    <a:pt x="1315662" y="1483083"/>
                  </a:lnTo>
                  <a:cubicBezTo>
                    <a:pt x="1315662" y="1429475"/>
                    <a:pt x="1310426" y="1368064"/>
                    <a:pt x="1304920" y="1303072"/>
                  </a:cubicBezTo>
                  <a:cubicBezTo>
                    <a:pt x="1298097" y="1222475"/>
                    <a:pt x="1290328" y="1131136"/>
                    <a:pt x="1290328" y="1031757"/>
                  </a:cubicBezTo>
                  <a:cubicBezTo>
                    <a:pt x="1290328" y="931263"/>
                    <a:pt x="1332720" y="830398"/>
                    <a:pt x="1377545" y="723588"/>
                  </a:cubicBezTo>
                  <a:cubicBezTo>
                    <a:pt x="1398388" y="673932"/>
                    <a:pt x="1419432" y="623500"/>
                    <a:pt x="1435984" y="573101"/>
                  </a:cubicBezTo>
                  <a:cubicBezTo>
                    <a:pt x="1448955" y="589180"/>
                    <a:pt x="1461048" y="605934"/>
                    <a:pt x="1472195" y="623331"/>
                  </a:cubicBezTo>
                  <a:cubicBezTo>
                    <a:pt x="1419703" y="767399"/>
                    <a:pt x="1340997" y="906300"/>
                    <a:pt x="1340997" y="1031757"/>
                  </a:cubicBezTo>
                  <a:cubicBezTo>
                    <a:pt x="1340997" y="1209774"/>
                    <a:pt x="1366331" y="1360193"/>
                    <a:pt x="1366331" y="1483083"/>
                  </a:cubicBezTo>
                  <a:cubicBezTo>
                    <a:pt x="1366331" y="1605938"/>
                    <a:pt x="1368865" y="2009608"/>
                    <a:pt x="1189192" y="2009608"/>
                  </a:cubicBezTo>
                  <a:cubicBezTo>
                    <a:pt x="1009554" y="2009608"/>
                    <a:pt x="1012087" y="1643535"/>
                    <a:pt x="1012087" y="1483083"/>
                  </a:cubicBezTo>
                  <a:cubicBezTo>
                    <a:pt x="1012087" y="1322597"/>
                    <a:pt x="991853" y="1081885"/>
                    <a:pt x="759079" y="1081885"/>
                  </a:cubicBezTo>
                  <a:cubicBezTo>
                    <a:pt x="526306" y="1081885"/>
                    <a:pt x="506038" y="1322597"/>
                    <a:pt x="506039" y="1483083"/>
                  </a:cubicBezTo>
                  <a:cubicBezTo>
                    <a:pt x="506039" y="1643534"/>
                    <a:pt x="508572" y="2009608"/>
                    <a:pt x="328933" y="2009608"/>
                  </a:cubicBezTo>
                  <a:cubicBezTo>
                    <a:pt x="149295" y="2009608"/>
                    <a:pt x="151828" y="1605938"/>
                    <a:pt x="151828" y="1483082"/>
                  </a:cubicBezTo>
                  <a:cubicBezTo>
                    <a:pt x="151828" y="1360227"/>
                    <a:pt x="177129" y="1209774"/>
                    <a:pt x="177129" y="1031756"/>
                  </a:cubicBezTo>
                  <a:cubicBezTo>
                    <a:pt x="177129" y="843707"/>
                    <a:pt x="0" y="625560"/>
                    <a:pt x="0" y="404913"/>
                  </a:cubicBezTo>
                  <a:cubicBezTo>
                    <a:pt x="0" y="184266"/>
                    <a:pt x="108793" y="3749"/>
                    <a:pt x="328933" y="3749"/>
                  </a:cubicBez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2" name="Shape 60"/>
            <p:cNvSpPr/>
            <p:nvPr/>
          </p:nvSpPr>
          <p:spPr>
            <a:xfrm>
              <a:off x="6764601" y="1505369"/>
              <a:ext cx="330650" cy="775743"/>
            </a:xfrm>
            <a:custGeom>
              <a:avLst/>
              <a:gdLst/>
              <a:ahLst/>
              <a:cxnLst/>
              <a:rect l="0" t="0" r="0" b="0"/>
              <a:pathLst>
                <a:path w="330650" h="775743">
                  <a:moveTo>
                    <a:pt x="330632" y="0"/>
                  </a:moveTo>
                  <a:lnTo>
                    <a:pt x="330650" y="48"/>
                  </a:lnTo>
                  <a:lnTo>
                    <a:pt x="330650" y="133121"/>
                  </a:lnTo>
                  <a:lnTo>
                    <a:pt x="330632" y="133091"/>
                  </a:lnTo>
                  <a:cubicBezTo>
                    <a:pt x="279153" y="236050"/>
                    <a:pt x="201798" y="323843"/>
                    <a:pt x="106169" y="387854"/>
                  </a:cubicBezTo>
                  <a:cubicBezTo>
                    <a:pt x="201798" y="451900"/>
                    <a:pt x="279153" y="539693"/>
                    <a:pt x="330633" y="642652"/>
                  </a:cubicBezTo>
                  <a:lnTo>
                    <a:pt x="330650" y="642623"/>
                  </a:lnTo>
                  <a:lnTo>
                    <a:pt x="330650" y="775697"/>
                  </a:lnTo>
                  <a:lnTo>
                    <a:pt x="330633" y="775743"/>
                  </a:lnTo>
                  <a:cubicBezTo>
                    <a:pt x="273782" y="596206"/>
                    <a:pt x="153088" y="454434"/>
                    <a:pt x="0" y="387854"/>
                  </a:cubicBezTo>
                  <a:cubicBezTo>
                    <a:pt x="153088" y="321309"/>
                    <a:pt x="273748" y="179537"/>
                    <a:pt x="330632" y="0"/>
                  </a:cubicBez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3" name="Shape 61"/>
            <p:cNvSpPr/>
            <p:nvPr/>
          </p:nvSpPr>
          <p:spPr>
            <a:xfrm>
              <a:off x="7095251" y="1505417"/>
              <a:ext cx="330581" cy="775649"/>
            </a:xfrm>
            <a:custGeom>
              <a:avLst/>
              <a:gdLst/>
              <a:ahLst/>
              <a:cxnLst/>
              <a:rect l="0" t="0" r="0" b="0"/>
              <a:pathLst>
                <a:path w="330581" h="775649">
                  <a:moveTo>
                    <a:pt x="0" y="0"/>
                  </a:moveTo>
                  <a:lnTo>
                    <a:pt x="24243" y="65435"/>
                  </a:lnTo>
                  <a:cubicBezTo>
                    <a:pt x="87546" y="213757"/>
                    <a:pt x="196688" y="329579"/>
                    <a:pt x="330581" y="387806"/>
                  </a:cubicBezTo>
                  <a:cubicBezTo>
                    <a:pt x="196659" y="446063"/>
                    <a:pt x="87512" y="561889"/>
                    <a:pt x="24233" y="710211"/>
                  </a:cubicBezTo>
                  <a:lnTo>
                    <a:pt x="0" y="775649"/>
                  </a:lnTo>
                  <a:lnTo>
                    <a:pt x="0" y="642575"/>
                  </a:lnTo>
                  <a:lnTo>
                    <a:pt x="43326" y="568362"/>
                  </a:lnTo>
                  <a:cubicBezTo>
                    <a:pt x="91284" y="497232"/>
                    <a:pt x="152733" y="435841"/>
                    <a:pt x="224480" y="387806"/>
                  </a:cubicBezTo>
                  <a:cubicBezTo>
                    <a:pt x="152733" y="339798"/>
                    <a:pt x="91284" y="278412"/>
                    <a:pt x="43325" y="207284"/>
                  </a:cubicBezTo>
                  <a:lnTo>
                    <a:pt x="0" y="133073"/>
                  </a:lnTo>
                  <a:lnTo>
                    <a:pt x="0"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4" name="Shape 62"/>
            <p:cNvSpPr/>
            <p:nvPr/>
          </p:nvSpPr>
          <p:spPr>
            <a:xfrm>
              <a:off x="2663080" y="2712598"/>
              <a:ext cx="813842" cy="771861"/>
            </a:xfrm>
            <a:custGeom>
              <a:avLst/>
              <a:gdLst/>
              <a:ahLst/>
              <a:cxnLst/>
              <a:rect l="0" t="0" r="0" b="0"/>
              <a:pathLst>
                <a:path w="813842" h="771861">
                  <a:moveTo>
                    <a:pt x="540425" y="0"/>
                  </a:moveTo>
                  <a:lnTo>
                    <a:pt x="604006" y="216414"/>
                  </a:lnTo>
                  <a:cubicBezTo>
                    <a:pt x="604684" y="218550"/>
                    <a:pt x="605871" y="220483"/>
                    <a:pt x="607533" y="222009"/>
                  </a:cubicBezTo>
                  <a:cubicBezTo>
                    <a:pt x="612586" y="226655"/>
                    <a:pt x="620487" y="226316"/>
                    <a:pt x="625132" y="221263"/>
                  </a:cubicBezTo>
                  <a:lnTo>
                    <a:pt x="813842" y="34317"/>
                  </a:lnTo>
                  <a:lnTo>
                    <a:pt x="813842" y="110615"/>
                  </a:lnTo>
                  <a:lnTo>
                    <a:pt x="712112" y="212345"/>
                  </a:lnTo>
                  <a:lnTo>
                    <a:pt x="737544" y="314075"/>
                  </a:lnTo>
                  <a:lnTo>
                    <a:pt x="813842" y="314075"/>
                  </a:lnTo>
                  <a:lnTo>
                    <a:pt x="813842" y="364940"/>
                  </a:lnTo>
                  <a:lnTo>
                    <a:pt x="740325" y="364940"/>
                  </a:lnTo>
                  <a:lnTo>
                    <a:pt x="712112" y="771861"/>
                  </a:lnTo>
                  <a:lnTo>
                    <a:pt x="0" y="771861"/>
                  </a:lnTo>
                  <a:lnTo>
                    <a:pt x="0" y="364940"/>
                  </a:lnTo>
                  <a:cubicBezTo>
                    <a:pt x="1322" y="301223"/>
                    <a:pt x="31197" y="241474"/>
                    <a:pt x="81384" y="202172"/>
                  </a:cubicBezTo>
                  <a:cubicBezTo>
                    <a:pt x="201731" y="115735"/>
                    <a:pt x="335879" y="50390"/>
                    <a:pt x="478132" y="8884"/>
                  </a:cubicBezTo>
                  <a:cubicBezTo>
                    <a:pt x="498478" y="3425"/>
                    <a:pt x="519400" y="441"/>
                    <a:pt x="540425" y="0"/>
                  </a:cubicBez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5" name="Shape 63"/>
            <p:cNvSpPr/>
            <p:nvPr/>
          </p:nvSpPr>
          <p:spPr>
            <a:xfrm>
              <a:off x="3476922" y="2712836"/>
              <a:ext cx="450783" cy="771624"/>
            </a:xfrm>
            <a:custGeom>
              <a:avLst/>
              <a:gdLst/>
              <a:ahLst/>
              <a:cxnLst/>
              <a:rect l="0" t="0" r="0" b="0"/>
              <a:pathLst>
                <a:path w="450783" h="771624">
                  <a:moveTo>
                    <a:pt x="282301" y="0"/>
                  </a:moveTo>
                  <a:cubicBezTo>
                    <a:pt x="300409" y="610"/>
                    <a:pt x="318348" y="3493"/>
                    <a:pt x="335710" y="8647"/>
                  </a:cubicBezTo>
                  <a:cubicBezTo>
                    <a:pt x="371315" y="18820"/>
                    <a:pt x="406921" y="30265"/>
                    <a:pt x="442050" y="43140"/>
                  </a:cubicBezTo>
                  <a:lnTo>
                    <a:pt x="450783" y="46776"/>
                  </a:lnTo>
                  <a:lnTo>
                    <a:pt x="450783" y="264333"/>
                  </a:lnTo>
                  <a:lnTo>
                    <a:pt x="450665" y="264261"/>
                  </a:lnTo>
                  <a:cubicBezTo>
                    <a:pt x="430014" y="282946"/>
                    <a:pt x="398579" y="282946"/>
                    <a:pt x="377928" y="264261"/>
                  </a:cubicBezTo>
                  <a:lnTo>
                    <a:pt x="342051" y="300104"/>
                  </a:lnTo>
                  <a:cubicBezTo>
                    <a:pt x="349748" y="309463"/>
                    <a:pt x="354733" y="320688"/>
                    <a:pt x="356564" y="332658"/>
                  </a:cubicBezTo>
                  <a:cubicBezTo>
                    <a:pt x="356564" y="361651"/>
                    <a:pt x="345883" y="361651"/>
                    <a:pt x="345883" y="397765"/>
                  </a:cubicBezTo>
                  <a:cubicBezTo>
                    <a:pt x="345883" y="488068"/>
                    <a:pt x="450665" y="517298"/>
                    <a:pt x="450665" y="517298"/>
                  </a:cubicBezTo>
                  <a:lnTo>
                    <a:pt x="450783" y="517261"/>
                  </a:lnTo>
                  <a:lnTo>
                    <a:pt x="450783" y="771624"/>
                  </a:lnTo>
                  <a:lnTo>
                    <a:pt x="101730" y="771624"/>
                  </a:lnTo>
                  <a:lnTo>
                    <a:pt x="74500" y="364703"/>
                  </a:lnTo>
                  <a:lnTo>
                    <a:pt x="0" y="364703"/>
                  </a:lnTo>
                  <a:lnTo>
                    <a:pt x="0" y="313838"/>
                  </a:lnTo>
                  <a:lnTo>
                    <a:pt x="76298" y="313838"/>
                  </a:lnTo>
                  <a:lnTo>
                    <a:pt x="101730" y="212108"/>
                  </a:lnTo>
                  <a:lnTo>
                    <a:pt x="0" y="110377"/>
                  </a:lnTo>
                  <a:lnTo>
                    <a:pt x="0" y="34080"/>
                  </a:lnTo>
                  <a:lnTo>
                    <a:pt x="189218" y="221535"/>
                  </a:lnTo>
                  <a:cubicBezTo>
                    <a:pt x="190676" y="223230"/>
                    <a:pt x="192609" y="224485"/>
                    <a:pt x="194745" y="225163"/>
                  </a:cubicBezTo>
                  <a:cubicBezTo>
                    <a:pt x="201189" y="227198"/>
                    <a:pt x="208038" y="223637"/>
                    <a:pt x="210073" y="217194"/>
                  </a:cubicBezTo>
                  <a:lnTo>
                    <a:pt x="282301"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6" name="Shape 64"/>
            <p:cNvSpPr/>
            <p:nvPr/>
          </p:nvSpPr>
          <p:spPr>
            <a:xfrm>
              <a:off x="3927705" y="2759612"/>
              <a:ext cx="363058" cy="724848"/>
            </a:xfrm>
            <a:custGeom>
              <a:avLst/>
              <a:gdLst/>
              <a:ahLst/>
              <a:cxnLst/>
              <a:rect l="0" t="0" r="0" b="0"/>
              <a:pathLst>
                <a:path w="363058" h="724848">
                  <a:moveTo>
                    <a:pt x="0" y="0"/>
                  </a:moveTo>
                  <a:lnTo>
                    <a:pt x="94745" y="39441"/>
                  </a:lnTo>
                  <a:cubicBezTo>
                    <a:pt x="162141" y="71231"/>
                    <a:pt x="225723" y="109380"/>
                    <a:pt x="281674" y="155159"/>
                  </a:cubicBezTo>
                  <a:cubicBezTo>
                    <a:pt x="331861" y="194461"/>
                    <a:pt x="361736" y="254210"/>
                    <a:pt x="363058" y="317927"/>
                  </a:cubicBezTo>
                  <a:lnTo>
                    <a:pt x="363058" y="724848"/>
                  </a:lnTo>
                  <a:lnTo>
                    <a:pt x="0" y="724848"/>
                  </a:lnTo>
                  <a:lnTo>
                    <a:pt x="0" y="470485"/>
                  </a:lnTo>
                  <a:lnTo>
                    <a:pt x="4394" y="469090"/>
                  </a:lnTo>
                  <a:cubicBezTo>
                    <a:pt x="24495" y="462261"/>
                    <a:pt x="104901" y="430004"/>
                    <a:pt x="104901" y="350989"/>
                  </a:cubicBezTo>
                  <a:lnTo>
                    <a:pt x="105172" y="350989"/>
                  </a:lnTo>
                  <a:cubicBezTo>
                    <a:pt x="105172" y="314875"/>
                    <a:pt x="94219" y="314875"/>
                    <a:pt x="94219" y="285882"/>
                  </a:cubicBezTo>
                  <a:cubicBezTo>
                    <a:pt x="96186" y="273980"/>
                    <a:pt x="101171" y="262755"/>
                    <a:pt x="108733" y="253328"/>
                  </a:cubicBezTo>
                  <a:lnTo>
                    <a:pt x="72619" y="216977"/>
                  </a:lnTo>
                  <a:cubicBezTo>
                    <a:pt x="62649" y="226166"/>
                    <a:pt x="49560" y="231253"/>
                    <a:pt x="35995" y="231219"/>
                  </a:cubicBezTo>
                  <a:cubicBezTo>
                    <a:pt x="29349" y="231151"/>
                    <a:pt x="22822" y="229896"/>
                    <a:pt x="16705" y="227569"/>
                  </a:cubicBezTo>
                  <a:lnTo>
                    <a:pt x="0" y="217557"/>
                  </a:lnTo>
                  <a:lnTo>
                    <a:pt x="0"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7" name="Shape 65"/>
            <p:cNvSpPr/>
            <p:nvPr/>
          </p:nvSpPr>
          <p:spPr>
            <a:xfrm>
              <a:off x="3033412" y="2104998"/>
              <a:ext cx="850431" cy="524453"/>
            </a:xfrm>
            <a:custGeom>
              <a:avLst/>
              <a:gdLst/>
              <a:ahLst/>
              <a:cxnLst/>
              <a:rect l="0" t="0" r="0" b="0"/>
              <a:pathLst>
                <a:path w="850431" h="524453">
                  <a:moveTo>
                    <a:pt x="44727" y="0"/>
                  </a:moveTo>
                  <a:cubicBezTo>
                    <a:pt x="164905" y="82673"/>
                    <a:pt x="307293" y="126993"/>
                    <a:pt x="453174" y="127163"/>
                  </a:cubicBezTo>
                  <a:cubicBezTo>
                    <a:pt x="591731" y="127197"/>
                    <a:pt x="727405" y="87454"/>
                    <a:pt x="844055" y="12716"/>
                  </a:cubicBezTo>
                  <a:cubicBezTo>
                    <a:pt x="848125" y="35741"/>
                    <a:pt x="850261" y="59037"/>
                    <a:pt x="850431" y="82401"/>
                  </a:cubicBezTo>
                  <a:cubicBezTo>
                    <a:pt x="850329" y="109123"/>
                    <a:pt x="847616" y="135742"/>
                    <a:pt x="842293" y="161921"/>
                  </a:cubicBezTo>
                  <a:cubicBezTo>
                    <a:pt x="797565" y="382167"/>
                    <a:pt x="582779" y="524453"/>
                    <a:pt x="362533" y="479760"/>
                  </a:cubicBezTo>
                  <a:cubicBezTo>
                    <a:pt x="142321" y="435032"/>
                    <a:pt x="0" y="220246"/>
                    <a:pt x="44727" y="0"/>
                  </a:cubicBez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8" name="Shape 66"/>
            <p:cNvSpPr/>
            <p:nvPr/>
          </p:nvSpPr>
          <p:spPr>
            <a:xfrm>
              <a:off x="2911607" y="1497322"/>
              <a:ext cx="577251" cy="658456"/>
            </a:xfrm>
            <a:custGeom>
              <a:avLst/>
              <a:gdLst/>
              <a:ahLst/>
              <a:cxnLst/>
              <a:rect l="0" t="0" r="0" b="0"/>
              <a:pathLst>
                <a:path w="577251" h="658456">
                  <a:moveTo>
                    <a:pt x="577251" y="0"/>
                  </a:moveTo>
                  <a:lnTo>
                    <a:pt x="577251" y="183992"/>
                  </a:lnTo>
                  <a:lnTo>
                    <a:pt x="563624" y="192129"/>
                  </a:lnTo>
                  <a:cubicBezTo>
                    <a:pt x="558194" y="194151"/>
                    <a:pt x="552395" y="195194"/>
                    <a:pt x="546495" y="195160"/>
                  </a:cubicBezTo>
                  <a:cubicBezTo>
                    <a:pt x="534626" y="195261"/>
                    <a:pt x="523131" y="190819"/>
                    <a:pt x="514450" y="182715"/>
                  </a:cubicBezTo>
                  <a:lnTo>
                    <a:pt x="481116" y="214488"/>
                  </a:lnTo>
                  <a:cubicBezTo>
                    <a:pt x="487830" y="222762"/>
                    <a:pt x="492239" y="232698"/>
                    <a:pt x="493833" y="243244"/>
                  </a:cubicBezTo>
                  <a:cubicBezTo>
                    <a:pt x="493833" y="268677"/>
                    <a:pt x="484439" y="268677"/>
                    <a:pt x="484439" y="300722"/>
                  </a:cubicBezTo>
                  <a:cubicBezTo>
                    <a:pt x="484439" y="380580"/>
                    <a:pt x="577014" y="406012"/>
                    <a:pt x="577014" y="406012"/>
                  </a:cubicBezTo>
                  <a:lnTo>
                    <a:pt x="577251" y="405937"/>
                  </a:lnTo>
                  <a:lnTo>
                    <a:pt x="577251" y="657716"/>
                  </a:lnTo>
                  <a:lnTo>
                    <a:pt x="564251" y="658456"/>
                  </a:lnTo>
                  <a:cubicBezTo>
                    <a:pt x="438746" y="656506"/>
                    <a:pt x="313804" y="618222"/>
                    <a:pt x="205936" y="543857"/>
                  </a:cubicBezTo>
                  <a:lnTo>
                    <a:pt x="173145" y="521205"/>
                  </a:lnTo>
                  <a:cubicBezTo>
                    <a:pt x="143372" y="500656"/>
                    <a:pt x="125603" y="466813"/>
                    <a:pt x="125569" y="430665"/>
                  </a:cubicBezTo>
                  <a:lnTo>
                    <a:pt x="125569" y="397365"/>
                  </a:lnTo>
                  <a:lnTo>
                    <a:pt x="23839" y="295635"/>
                  </a:lnTo>
                  <a:cubicBezTo>
                    <a:pt x="15633" y="287361"/>
                    <a:pt x="9902" y="276917"/>
                    <a:pt x="7393" y="265523"/>
                  </a:cubicBezTo>
                  <a:cubicBezTo>
                    <a:pt x="0" y="232359"/>
                    <a:pt x="20923" y="199466"/>
                    <a:pt x="54121" y="192108"/>
                  </a:cubicBezTo>
                  <a:cubicBezTo>
                    <a:pt x="134725" y="175593"/>
                    <a:pt x="214142" y="153857"/>
                    <a:pt x="291898" y="127000"/>
                  </a:cubicBezTo>
                  <a:cubicBezTo>
                    <a:pt x="349138" y="105128"/>
                    <a:pt x="490781" y="37749"/>
                    <a:pt x="548529" y="7230"/>
                  </a:cubicBezTo>
                  <a:lnTo>
                    <a:pt x="577251"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sp>
          <p:nvSpPr>
            <p:cNvPr id="59" name="Shape 67"/>
            <p:cNvSpPr/>
            <p:nvPr/>
          </p:nvSpPr>
          <p:spPr>
            <a:xfrm>
              <a:off x="3488858" y="1497126"/>
              <a:ext cx="577929" cy="657912"/>
            </a:xfrm>
            <a:custGeom>
              <a:avLst/>
              <a:gdLst/>
              <a:ahLst/>
              <a:cxnLst/>
              <a:rect l="0" t="0" r="0" b="0"/>
              <a:pathLst>
                <a:path w="577929" h="657912">
                  <a:moveTo>
                    <a:pt x="780" y="0"/>
                  </a:moveTo>
                  <a:cubicBezTo>
                    <a:pt x="10927" y="0"/>
                    <a:pt x="21075" y="2475"/>
                    <a:pt x="30282" y="7426"/>
                  </a:cubicBezTo>
                  <a:cubicBezTo>
                    <a:pt x="87997" y="37946"/>
                    <a:pt x="229673" y="105325"/>
                    <a:pt x="286879" y="127197"/>
                  </a:cubicBezTo>
                  <a:cubicBezTo>
                    <a:pt x="364669" y="154053"/>
                    <a:pt x="444086" y="175790"/>
                    <a:pt x="524691" y="192304"/>
                  </a:cubicBezTo>
                  <a:lnTo>
                    <a:pt x="523673" y="193084"/>
                  </a:lnTo>
                  <a:cubicBezTo>
                    <a:pt x="535067" y="195593"/>
                    <a:pt x="545477" y="201324"/>
                    <a:pt x="553752" y="209530"/>
                  </a:cubicBezTo>
                  <a:cubicBezTo>
                    <a:pt x="577828" y="233539"/>
                    <a:pt x="577929" y="272501"/>
                    <a:pt x="553921" y="296577"/>
                  </a:cubicBezTo>
                  <a:lnTo>
                    <a:pt x="452190" y="398308"/>
                  </a:lnTo>
                  <a:lnTo>
                    <a:pt x="452190" y="428589"/>
                  </a:lnTo>
                  <a:cubicBezTo>
                    <a:pt x="452123" y="466094"/>
                    <a:pt x="432964" y="500954"/>
                    <a:pt x="401325" y="521164"/>
                  </a:cubicBezTo>
                  <a:lnTo>
                    <a:pt x="348698" y="555244"/>
                  </a:lnTo>
                  <a:cubicBezTo>
                    <a:pt x="266105" y="608474"/>
                    <a:pt x="174543" y="641123"/>
                    <a:pt x="80976" y="653298"/>
                  </a:cubicBezTo>
                  <a:lnTo>
                    <a:pt x="0" y="657912"/>
                  </a:lnTo>
                  <a:lnTo>
                    <a:pt x="0" y="406134"/>
                  </a:lnTo>
                  <a:lnTo>
                    <a:pt x="3740" y="404949"/>
                  </a:lnTo>
                  <a:cubicBezTo>
                    <a:pt x="21460" y="398941"/>
                    <a:pt x="92337" y="370556"/>
                    <a:pt x="92337" y="300918"/>
                  </a:cubicBezTo>
                  <a:lnTo>
                    <a:pt x="93354" y="300918"/>
                  </a:lnTo>
                  <a:cubicBezTo>
                    <a:pt x="93354" y="268873"/>
                    <a:pt x="83927" y="268873"/>
                    <a:pt x="83419" y="243440"/>
                  </a:cubicBezTo>
                  <a:cubicBezTo>
                    <a:pt x="85114" y="232894"/>
                    <a:pt x="89489" y="222993"/>
                    <a:pt x="96135" y="214685"/>
                  </a:cubicBezTo>
                  <a:lnTo>
                    <a:pt x="64361" y="182911"/>
                  </a:lnTo>
                  <a:cubicBezTo>
                    <a:pt x="55918" y="190778"/>
                    <a:pt x="44863" y="195220"/>
                    <a:pt x="33333" y="195356"/>
                  </a:cubicBezTo>
                  <a:cubicBezTo>
                    <a:pt x="21567" y="195322"/>
                    <a:pt x="10207" y="191083"/>
                    <a:pt x="1288" y="183419"/>
                  </a:cubicBezTo>
                  <a:lnTo>
                    <a:pt x="0" y="184189"/>
                  </a:lnTo>
                  <a:lnTo>
                    <a:pt x="0" y="196"/>
                  </a:lnTo>
                  <a:lnTo>
                    <a:pt x="780"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3819219918"/>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p:cNvPicPr>
            <a:picLocks noChangeAspect="1"/>
          </p:cNvPicPr>
          <p:nvPr/>
        </p:nvPicPr>
        <p:blipFill>
          <a:blip r:embed="rId2"/>
          <a:stretch>
            <a:fillRect/>
          </a:stretch>
        </p:blipFill>
        <p:spPr>
          <a:xfrm>
            <a:off x="-666958" y="0"/>
            <a:ext cx="12283994" cy="6283036"/>
          </a:xfrm>
          <a:prstGeom prst="rect">
            <a:avLst/>
          </a:prstGeom>
        </p:spPr>
      </p:pic>
    </p:spTree>
    <p:extLst>
      <p:ext uri="{BB962C8B-B14F-4D97-AF65-F5344CB8AC3E}">
        <p14:creationId xmlns:p14="http://schemas.microsoft.com/office/powerpoint/2010/main" val="2677562857"/>
      </p:ext>
    </p:extLst>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owerpoint.officeapps.live.com/pods/GetClipboardImage.ashx?Id=3b9f3ee5-0e8e-45a1-a4a3-cbab3dad664c&amp;DC=NL3&amp;wdoverrides=GetClipboardImageEnabled:true"/>
          <p:cNvPicPr>
            <a:picLocks noChangeAspect="1" noChangeArrowheads="1"/>
          </p:cNvPicPr>
          <p:nvPr/>
        </p:nvPicPr>
        <p:blipFill rotWithShape="1">
          <a:blip r:embed="rId2">
            <a:extLst>
              <a:ext uri="{28A0092B-C50C-407E-A947-70E740481C1C}">
                <a14:useLocalDpi xmlns:a14="http://schemas.microsoft.com/office/drawing/2010/main" val="0"/>
              </a:ext>
            </a:extLst>
          </a:blip>
          <a:srcRect l="2212" t="7474" r="4425" b="4818"/>
          <a:stretch/>
        </p:blipFill>
        <p:spPr bwMode="auto">
          <a:xfrm>
            <a:off x="822434" y="0"/>
            <a:ext cx="10547132" cy="557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6938"/>
      </p:ext>
    </p:extLst>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0BE67D62-3E62-470C-98D6-3BA21088C43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5"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77"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9"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1"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83"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85" name="Picture 84">
            <a:extLst>
              <a:ext uri="{FF2B5EF4-FFF2-40B4-BE49-F238E27FC236}">
                <a16:creationId xmlns:a16="http://schemas.microsoft.com/office/drawing/2014/main" id="{D187ADFF-DAAC-4757-9491-875EBEE8482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7" name="Rectangle 86">
            <a:extLst>
              <a:ext uri="{FF2B5EF4-FFF2-40B4-BE49-F238E27FC236}">
                <a16:creationId xmlns:a16="http://schemas.microsoft.com/office/drawing/2014/main" id="{BD180C9B-D2FE-4CB3-8D1C-913AD8411B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8810EDEC-A3A4-4D35-87E0-89013638D4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B93CF554-54B4-469A-9EF7-62675485599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0340AF8-FC2C-4BBB-AACA-8610385B570B}"/>
              </a:ext>
            </a:extLst>
          </p:cNvPr>
          <p:cNvSpPr txBox="1"/>
          <p:nvPr/>
        </p:nvSpPr>
        <p:spPr>
          <a:xfrm>
            <a:off x="685912" y="4714814"/>
            <a:ext cx="10818199" cy="107521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800" cap="all">
                <a:solidFill>
                  <a:schemeClr val="accent1"/>
                </a:solidFill>
                <a:latin typeface="+mj-lt"/>
                <a:ea typeface="+mj-ea"/>
                <a:cs typeface="+mj-cs"/>
              </a:rPr>
              <a:t>CRIMINAL JUSTICE</a:t>
            </a:r>
          </a:p>
        </p:txBody>
      </p:sp>
      <p:sp>
        <p:nvSpPr>
          <p:cNvPr id="93" name="5-Point Star 8">
            <a:extLst>
              <a:ext uri="{FF2B5EF4-FFF2-40B4-BE49-F238E27FC236}">
                <a16:creationId xmlns:a16="http://schemas.microsoft.com/office/drawing/2014/main" id="{23C1315D-C915-4BB9-917F-F80BCCDE1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052" name="Picture 4">
            <a:extLst>
              <a:ext uri="{FF2B5EF4-FFF2-40B4-BE49-F238E27FC236}">
                <a16:creationId xmlns:a16="http://schemas.microsoft.com/office/drawing/2014/main" id="{1618BC82-207B-4A3C-BE46-EE32B6B6F5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11" r="4480" b="3"/>
          <a:stretch/>
        </p:blipFill>
        <p:spPr bwMode="auto">
          <a:xfrm>
            <a:off x="685913" y="691545"/>
            <a:ext cx="3516782" cy="28745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0D8A9E49-E53F-450C-AA2C-B1131590BF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 r="1809"/>
          <a:stretch/>
        </p:blipFill>
        <p:spPr bwMode="auto">
          <a:xfrm>
            <a:off x="4333232" y="691545"/>
            <a:ext cx="3516782" cy="28745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A7C27C5-EF20-4E2D-A37C-162080CB8A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08" r="-1" b="-1"/>
          <a:stretch/>
        </p:blipFill>
        <p:spPr bwMode="auto">
          <a:xfrm>
            <a:off x="7980551" y="691546"/>
            <a:ext cx="3516782" cy="287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544475"/>
      </p:ext>
    </p:extLst>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0BE67D62-3E62-470C-98D6-3BA21088C43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5"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77"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9"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1"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83"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85" name="Picture 84">
            <a:extLst>
              <a:ext uri="{FF2B5EF4-FFF2-40B4-BE49-F238E27FC236}">
                <a16:creationId xmlns:a16="http://schemas.microsoft.com/office/drawing/2014/main" id="{D187ADFF-DAAC-4757-9491-875EBEE8482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7" name="Rectangle 86">
            <a:extLst>
              <a:ext uri="{FF2B5EF4-FFF2-40B4-BE49-F238E27FC236}">
                <a16:creationId xmlns:a16="http://schemas.microsoft.com/office/drawing/2014/main" id="{BD180C9B-D2FE-4CB3-8D1C-913AD8411B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8810EDEC-A3A4-4D35-87E0-89013638D4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B93CF554-54B4-469A-9EF7-62675485599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79C3A1C-6F4F-4227-840B-1E019DF9AC40}"/>
              </a:ext>
            </a:extLst>
          </p:cNvPr>
          <p:cNvSpPr txBox="1"/>
          <p:nvPr/>
        </p:nvSpPr>
        <p:spPr>
          <a:xfrm>
            <a:off x="685912" y="4714814"/>
            <a:ext cx="10818199" cy="107521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800" cap="all">
                <a:solidFill>
                  <a:schemeClr val="accent1"/>
                </a:solidFill>
                <a:latin typeface="+mj-lt"/>
                <a:ea typeface="+mj-ea"/>
                <a:cs typeface="+mj-cs"/>
              </a:rPr>
              <a:t>DENTAL</a:t>
            </a:r>
          </a:p>
        </p:txBody>
      </p:sp>
      <p:sp>
        <p:nvSpPr>
          <p:cNvPr id="93" name="5-Point Star 8">
            <a:extLst>
              <a:ext uri="{FF2B5EF4-FFF2-40B4-BE49-F238E27FC236}">
                <a16:creationId xmlns:a16="http://schemas.microsoft.com/office/drawing/2014/main" id="{23C1315D-C915-4BB9-917F-F80BCCDE1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3075" name="Picture 3">
            <a:extLst>
              <a:ext uri="{FF2B5EF4-FFF2-40B4-BE49-F238E27FC236}">
                <a16:creationId xmlns:a16="http://schemas.microsoft.com/office/drawing/2014/main" id="{D0AA966E-8779-48A1-A7A5-1BCAE8A7BA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412"/>
          <a:stretch/>
        </p:blipFill>
        <p:spPr bwMode="auto">
          <a:xfrm>
            <a:off x="685913" y="691545"/>
            <a:ext cx="3516782" cy="287450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F6084FB6-DD8E-478C-9810-386DB073DF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1" r="-2" b="2051"/>
          <a:stretch/>
        </p:blipFill>
        <p:spPr bwMode="auto">
          <a:xfrm>
            <a:off x="4333232" y="691545"/>
            <a:ext cx="3516782" cy="2874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1DFD27F-D022-4F5B-A696-3F9A17AC74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2692"/>
          <a:stretch/>
        </p:blipFill>
        <p:spPr bwMode="auto">
          <a:xfrm>
            <a:off x="7980551" y="691546"/>
            <a:ext cx="3516782" cy="287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8686"/>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E0CC70BA-3B27-4D37-9E55-9F566B3FB4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5" name="Freeform 11">
            <a:extLst>
              <a:ext uri="{FF2B5EF4-FFF2-40B4-BE49-F238E27FC236}">
                <a16:creationId xmlns:a16="http://schemas.microsoft.com/office/drawing/2014/main" id="{8E54E5FE-6A50-43B2-979B-BE2474F45D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77" name="Freeform 13">
            <a:extLst>
              <a:ext uri="{FF2B5EF4-FFF2-40B4-BE49-F238E27FC236}">
                <a16:creationId xmlns:a16="http://schemas.microsoft.com/office/drawing/2014/main" id="{1732545C-0790-47A1-B809-8A25315860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9" name="Freeform 25">
            <a:extLst>
              <a:ext uri="{FF2B5EF4-FFF2-40B4-BE49-F238E27FC236}">
                <a16:creationId xmlns:a16="http://schemas.microsoft.com/office/drawing/2014/main" id="{22C9706F-5320-4C8E-91AE-1A9025E9CA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1" name="Freeform 14">
            <a:extLst>
              <a:ext uri="{FF2B5EF4-FFF2-40B4-BE49-F238E27FC236}">
                <a16:creationId xmlns:a16="http://schemas.microsoft.com/office/drawing/2014/main" id="{307E1BB0-6022-40FB-8C25-E20C51DC54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83" name="5-Point Star 24">
            <a:extLst>
              <a:ext uri="{FF2B5EF4-FFF2-40B4-BE49-F238E27FC236}">
                <a16:creationId xmlns:a16="http://schemas.microsoft.com/office/drawing/2014/main" id="{0FA51A0F-B103-49AB-BD7A-A4545B98A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85" name="Picture 84">
            <a:extLst>
              <a:ext uri="{FF2B5EF4-FFF2-40B4-BE49-F238E27FC236}">
                <a16:creationId xmlns:a16="http://schemas.microsoft.com/office/drawing/2014/main" id="{30DA633B-92EB-4B60-9923-5695610044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7" name="Rectangle 86">
            <a:extLst>
              <a:ext uri="{FF2B5EF4-FFF2-40B4-BE49-F238E27FC236}">
                <a16:creationId xmlns:a16="http://schemas.microsoft.com/office/drawing/2014/main" id="{6448A3C3-EB01-4B07-A230-2273FBEA56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093D7238-9B57-4D5E-B8A1-6E9AB7ED4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E626346F-26E6-4664-AE9F-F1C8E542CA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2E5A22A-38D8-4507-8924-8BCF21959B64}"/>
              </a:ext>
            </a:extLst>
          </p:cNvPr>
          <p:cNvSpPr txBox="1"/>
          <p:nvPr/>
        </p:nvSpPr>
        <p:spPr>
          <a:xfrm>
            <a:off x="685912" y="4714814"/>
            <a:ext cx="10818199" cy="107521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800" cap="all">
                <a:solidFill>
                  <a:schemeClr val="accent1"/>
                </a:solidFill>
                <a:latin typeface="+mj-lt"/>
                <a:ea typeface="+mj-ea"/>
                <a:cs typeface="+mj-cs"/>
              </a:rPr>
              <a:t>NURSING</a:t>
            </a:r>
          </a:p>
        </p:txBody>
      </p:sp>
      <p:sp>
        <p:nvSpPr>
          <p:cNvPr id="93" name="5-Point Star 8">
            <a:extLst>
              <a:ext uri="{FF2B5EF4-FFF2-40B4-BE49-F238E27FC236}">
                <a16:creationId xmlns:a16="http://schemas.microsoft.com/office/drawing/2014/main" id="{3A4C8985-32CF-4C63-AA39-3A8629E7E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100" name="Picture 4" descr="A group of people posing for a photo&#10;&#10;Description automatically generated">
            <a:extLst>
              <a:ext uri="{FF2B5EF4-FFF2-40B4-BE49-F238E27FC236}">
                <a16:creationId xmlns:a16="http://schemas.microsoft.com/office/drawing/2014/main" id="{7B5164F8-25B1-42D0-AFAD-E5A79D5E4DF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1727" y="928980"/>
            <a:ext cx="3528876" cy="239963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close up of a sign&#10;&#10;Description automatically generated">
            <a:extLst>
              <a:ext uri="{FF2B5EF4-FFF2-40B4-BE49-F238E27FC236}">
                <a16:creationId xmlns:a16="http://schemas.microsoft.com/office/drawing/2014/main" id="{2912E8D1-8D87-4416-92D9-A29DFDE634B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6139" y="928980"/>
            <a:ext cx="3528876" cy="239963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A group of people in a room&#10;&#10;Description automatically generated">
            <a:extLst>
              <a:ext uri="{FF2B5EF4-FFF2-40B4-BE49-F238E27FC236}">
                <a16:creationId xmlns:a16="http://schemas.microsoft.com/office/drawing/2014/main" id="{9BD78730-BF9B-4ED1-A27A-972B94E2C0F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80551" y="811603"/>
            <a:ext cx="3516784" cy="263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294023"/>
      </p:ext>
    </p:extLst>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Otco</a:t>
            </a:r>
            <a:r>
              <a:rPr lang="en-US" dirty="0"/>
              <a:t> water treatment program</a:t>
            </a: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34199" y="1697183"/>
            <a:ext cx="8297910" cy="3810000"/>
          </a:xfr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14"/>
          </p:nvPr>
        </p:nvSpPr>
        <p:spPr/>
        <p:txBody>
          <a:bodyPr/>
          <a:lstStyle/>
          <a:p>
            <a:endParaRPr lang="en-US"/>
          </a:p>
        </p:txBody>
      </p:sp>
    </p:spTree>
    <p:extLst>
      <p:ext uri="{BB962C8B-B14F-4D97-AF65-F5344CB8AC3E}">
        <p14:creationId xmlns:p14="http://schemas.microsoft.com/office/powerpoint/2010/main" val="3000201346"/>
      </p:ext>
    </p:extLst>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466545" y="918964"/>
            <a:ext cx="9755187" cy="2766528"/>
          </a:xfrm>
        </p:spPr>
        <p:txBody>
          <a:bodyPr>
            <a:normAutofit fontScale="90000"/>
          </a:bodyPr>
          <a:lstStyle/>
          <a:p>
            <a:r>
              <a:rPr lang="en-US" dirty="0"/>
              <a:t>Introduction of </a:t>
            </a:r>
            <a:r>
              <a:rPr lang="en-US" dirty="0" err="1"/>
              <a:t>glenville’s</a:t>
            </a:r>
            <a:r>
              <a:rPr lang="en-US" dirty="0"/>
              <a:t> teaching staff</a:t>
            </a:r>
          </a:p>
        </p:txBody>
      </p:sp>
      <p:sp>
        <p:nvSpPr>
          <p:cNvPr id="3" name="Subtitle 2"/>
          <p:cNvSpPr>
            <a:spLocks noGrp="1"/>
          </p:cNvSpPr>
          <p:nvPr>
            <p:ph type="subTitle" idx="1"/>
          </p:nvPr>
        </p:nvSpPr>
        <p:spPr>
          <a:xfrm rot="21420000">
            <a:off x="941500" y="3830789"/>
            <a:ext cx="9755187" cy="550333"/>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7386">
            <a:off x="1755197" y="2576200"/>
            <a:ext cx="4867275" cy="1514475"/>
          </a:xfrm>
          <a:prstGeom prst="rect">
            <a:avLst/>
          </a:prstGeom>
        </p:spPr>
      </p:pic>
    </p:spTree>
    <p:extLst>
      <p:ext uri="{BB962C8B-B14F-4D97-AF65-F5344CB8AC3E}">
        <p14:creationId xmlns:p14="http://schemas.microsoft.com/office/powerpoint/2010/main" val="1226977881"/>
      </p:ext>
    </p:extLst>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5" y="83127"/>
            <a:ext cx="3934690" cy="1158140"/>
          </a:xfrm>
        </p:spPr>
        <p:txBody>
          <a:bodyPr>
            <a:normAutofit/>
          </a:bodyPr>
          <a:lstStyle/>
          <a:p>
            <a:pPr algn="ctr"/>
            <a:r>
              <a:rPr lang="en-US" sz="2800" dirty="0" err="1"/>
              <a:t>Otco</a:t>
            </a:r>
            <a:r>
              <a:rPr lang="en-US" sz="2800" dirty="0"/>
              <a:t> water treatment program</a:t>
            </a: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14"/>
          </p:nvPr>
        </p:nvSpPr>
        <p:spPr/>
        <p:txBody>
          <a:bodyPr/>
          <a:lstStyle/>
          <a:p>
            <a:endParaRPr lang="en-US"/>
          </a:p>
        </p:txBody>
      </p:sp>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64874" y="841167"/>
            <a:ext cx="7994072" cy="4615697"/>
          </a:xfrm>
        </p:spPr>
      </p:pic>
    </p:spTree>
    <p:extLst>
      <p:ext uri="{BB962C8B-B14F-4D97-AF65-F5344CB8AC3E}">
        <p14:creationId xmlns:p14="http://schemas.microsoft.com/office/powerpoint/2010/main" val="518888469"/>
      </p:ext>
    </p:extLst>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3" y="145474"/>
            <a:ext cx="3726872" cy="1025236"/>
          </a:xfrm>
        </p:spPr>
        <p:txBody>
          <a:bodyPr>
            <a:normAutofit/>
          </a:bodyPr>
          <a:lstStyle/>
          <a:p>
            <a:pPr algn="ctr"/>
            <a:r>
              <a:rPr lang="en-US" sz="2400" dirty="0" err="1"/>
              <a:t>Otco</a:t>
            </a:r>
            <a:r>
              <a:rPr lang="en-US" sz="2400" dirty="0"/>
              <a:t> water treatment program</a:t>
            </a: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14"/>
          </p:nvPr>
        </p:nvSpPr>
        <p:spPr/>
        <p:txBody>
          <a:bodyPr/>
          <a:lstStyle/>
          <a:p>
            <a:endParaRPr lang="en-US"/>
          </a:p>
        </p:txBody>
      </p:sp>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5918" y="826014"/>
            <a:ext cx="8123702" cy="4548571"/>
          </a:xfrm>
        </p:spPr>
      </p:pic>
    </p:spTree>
    <p:extLst>
      <p:ext uri="{BB962C8B-B14F-4D97-AF65-F5344CB8AC3E}">
        <p14:creationId xmlns:p14="http://schemas.microsoft.com/office/powerpoint/2010/main" val="1809312128"/>
      </p:ext>
    </p:extLst>
  </p:cSld>
  <p:clrMapOvr>
    <a:masterClrMapping/>
  </p:clrMapOvr>
  <p:transition>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136C185C-7BE5-4A0E-BBFE-6B3D9B36A48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1">
            <a:extLst>
              <a:ext uri="{FF2B5EF4-FFF2-40B4-BE49-F238E27FC236}">
                <a16:creationId xmlns:a16="http://schemas.microsoft.com/office/drawing/2014/main" id="{89E3A92B-9844-4E34-9CD4-ABCF487976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lose up of a logo&#10;&#10;Description automatically generated">
            <a:extLst>
              <a:ext uri="{FF2B5EF4-FFF2-40B4-BE49-F238E27FC236}">
                <a16:creationId xmlns:a16="http://schemas.microsoft.com/office/drawing/2014/main" id="{753A36D4-1593-4464-AE36-3FE3AE8BFB9A}"/>
              </a:ext>
            </a:extLst>
          </p:cNvPr>
          <p:cNvPicPr>
            <a:picLocks noChangeAspect="1"/>
          </p:cNvPicPr>
          <p:nvPr/>
        </p:nvPicPr>
        <p:blipFill>
          <a:blip r:embed="rId3"/>
          <a:stretch>
            <a:fillRect/>
          </a:stretch>
        </p:blipFill>
        <p:spPr>
          <a:xfrm>
            <a:off x="8151091" y="691546"/>
            <a:ext cx="2558309" cy="2874505"/>
          </a:xfrm>
          <a:prstGeom prst="rect">
            <a:avLst/>
          </a:prstGeom>
        </p:spPr>
      </p:pic>
      <p:sp useBgFill="1">
        <p:nvSpPr>
          <p:cNvPr id="14" name="Rectangle 13">
            <a:extLst>
              <a:ext uri="{FF2B5EF4-FFF2-40B4-BE49-F238E27FC236}">
                <a16:creationId xmlns:a16="http://schemas.microsoft.com/office/drawing/2014/main" id="{D2794E19-D8CE-4645-AFE0-3884BC85F0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EFB4A9E-AE12-4341-8BF3-348E6598C9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912" y="4714814"/>
            <a:ext cx="10818199" cy="1075211"/>
          </a:xfrm>
        </p:spPr>
        <p:txBody>
          <a:bodyPr anchor="b">
            <a:normAutofit/>
          </a:bodyPr>
          <a:lstStyle/>
          <a:p>
            <a:pPr algn="ctr"/>
            <a:r>
              <a:rPr lang="en-US" sz="6800"/>
              <a:t>ARMY JROTC</a:t>
            </a:r>
          </a:p>
        </p:txBody>
      </p:sp>
      <p:sp>
        <p:nvSpPr>
          <p:cNvPr id="18" name="5-Point Star 8">
            <a:extLst>
              <a:ext uri="{FF2B5EF4-FFF2-40B4-BE49-F238E27FC236}">
                <a16:creationId xmlns:a16="http://schemas.microsoft.com/office/drawing/2014/main" id="{1F53E728-168C-494A-B89F-5F1554C458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685913" y="5797647"/>
            <a:ext cx="10811424" cy="555439"/>
          </a:xfrm>
        </p:spPr>
        <p:txBody>
          <a:bodyPr anchor="t">
            <a:normAutofit fontScale="92500" lnSpcReduction="10000"/>
          </a:bodyPr>
          <a:lstStyle/>
          <a:p>
            <a:pPr algn="ctr"/>
            <a:r>
              <a:rPr lang="en-US" dirty="0"/>
              <a:t>GLENVILLE HIGH SCHOOL TARBLOODER WARRIORS</a:t>
            </a:r>
            <a:endParaRPr lang="en-US"/>
          </a:p>
        </p:txBody>
      </p:sp>
      <p:pic>
        <p:nvPicPr>
          <p:cNvPr id="4" name="Picture 4" descr="A picture containing clock, meter&#10;&#10;Description automatically generated">
            <a:extLst>
              <a:ext uri="{FF2B5EF4-FFF2-40B4-BE49-F238E27FC236}">
                <a16:creationId xmlns:a16="http://schemas.microsoft.com/office/drawing/2014/main" id="{72061AA2-8160-483C-9AFC-4E9DCB3F39AB}"/>
              </a:ext>
            </a:extLst>
          </p:cNvPr>
          <p:cNvPicPr>
            <a:picLocks noChangeAspect="1"/>
          </p:cNvPicPr>
          <p:nvPr/>
        </p:nvPicPr>
        <p:blipFill>
          <a:blip r:embed="rId4"/>
          <a:stretch>
            <a:fillRect/>
          </a:stretch>
        </p:blipFill>
        <p:spPr>
          <a:xfrm>
            <a:off x="1198865" y="691545"/>
            <a:ext cx="5527894" cy="2874505"/>
          </a:xfrm>
          <a:prstGeom prst="rect">
            <a:avLst/>
          </a:prstGeom>
        </p:spPr>
      </p:pic>
    </p:spTree>
    <p:extLst>
      <p:ext uri="{BB962C8B-B14F-4D97-AF65-F5344CB8AC3E}">
        <p14:creationId xmlns:p14="http://schemas.microsoft.com/office/powerpoint/2010/main" val="746921905"/>
      </p:ext>
    </p:extLst>
  </p:cSld>
  <p:clrMapOvr>
    <a:masterClrMapping/>
  </p:clrMapOvr>
  <p:transition>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F660-504B-4B2F-9D5B-0B27D19D3D44}"/>
              </a:ext>
            </a:extLst>
          </p:cNvPr>
          <p:cNvSpPr>
            <a:spLocks noGrp="1"/>
          </p:cNvSpPr>
          <p:nvPr>
            <p:ph type="title"/>
          </p:nvPr>
        </p:nvSpPr>
        <p:spPr/>
        <p:txBody>
          <a:bodyPr/>
          <a:lstStyle/>
          <a:p>
            <a:pPr algn="ctr"/>
            <a:r>
              <a:rPr lang="en-US" dirty="0"/>
              <a:t>YOUR </a:t>
            </a:r>
            <a:r>
              <a:rPr lang="en-US"/>
              <a:t>instructor's</a:t>
            </a:r>
            <a:endParaRPr lang="en-US" dirty="0"/>
          </a:p>
        </p:txBody>
      </p:sp>
      <p:sp>
        <p:nvSpPr>
          <p:cNvPr id="3" name="Content Placeholder 2">
            <a:extLst>
              <a:ext uri="{FF2B5EF4-FFF2-40B4-BE49-F238E27FC236}">
                <a16:creationId xmlns:a16="http://schemas.microsoft.com/office/drawing/2014/main" id="{4D4F82EA-73A5-4478-8D55-EFE5D36372D5}"/>
              </a:ext>
            </a:extLst>
          </p:cNvPr>
          <p:cNvSpPr>
            <a:spLocks noGrp="1"/>
          </p:cNvSpPr>
          <p:nvPr>
            <p:ph sz="quarter" idx="13"/>
          </p:nvPr>
        </p:nvSpPr>
        <p:spPr>
          <a:xfrm>
            <a:off x="685800" y="1642983"/>
            <a:ext cx="5088714" cy="3731602"/>
          </a:xfrm>
        </p:spPr>
        <p:txBody>
          <a:bodyPr/>
          <a:lstStyle/>
          <a:p>
            <a:pPr algn="ctr"/>
            <a:r>
              <a:rPr lang="en-US" dirty="0"/>
              <a:t>Senior Army Instructor (SAI)</a:t>
            </a:r>
          </a:p>
          <a:p>
            <a:pPr algn="ctr"/>
            <a:r>
              <a:rPr lang="en-US"/>
              <a:t>SFC steve Dantzler (USA, RET)</a:t>
            </a:r>
            <a:endParaRPr lang="en-US" dirty="0"/>
          </a:p>
        </p:txBody>
      </p:sp>
      <p:sp>
        <p:nvSpPr>
          <p:cNvPr id="4" name="Content Placeholder 3">
            <a:extLst>
              <a:ext uri="{FF2B5EF4-FFF2-40B4-BE49-F238E27FC236}">
                <a16:creationId xmlns:a16="http://schemas.microsoft.com/office/drawing/2014/main" id="{21EAAB57-1892-4185-B2EC-B48BBF29F1BE}"/>
              </a:ext>
            </a:extLst>
          </p:cNvPr>
          <p:cNvSpPr>
            <a:spLocks noGrp="1"/>
          </p:cNvSpPr>
          <p:nvPr>
            <p:ph sz="quarter" idx="14"/>
          </p:nvPr>
        </p:nvSpPr>
        <p:spPr>
          <a:xfrm>
            <a:off x="5993971" y="1669259"/>
            <a:ext cx="5086538" cy="3705326"/>
          </a:xfrm>
        </p:spPr>
        <p:txBody>
          <a:bodyPr/>
          <a:lstStyle/>
          <a:p>
            <a:pPr algn="ctr"/>
            <a:r>
              <a:rPr lang="en-US" dirty="0"/>
              <a:t>Army Instructor (AI)</a:t>
            </a:r>
          </a:p>
          <a:p>
            <a:pPr algn="ctr"/>
            <a:r>
              <a:rPr lang="en-US"/>
              <a:t>SFC Yolander Wilson (USA, RET)</a:t>
            </a:r>
            <a:endParaRPr lang="en-US" dirty="0"/>
          </a:p>
          <a:p>
            <a:pPr algn="ctr"/>
            <a:endParaRPr lang="en-US" dirty="0"/>
          </a:p>
        </p:txBody>
      </p:sp>
      <p:pic>
        <p:nvPicPr>
          <p:cNvPr id="5" name="Picture 5" descr="A person wearing a uniform&#10;&#10;Description automatically generated">
            <a:extLst>
              <a:ext uri="{FF2B5EF4-FFF2-40B4-BE49-F238E27FC236}">
                <a16:creationId xmlns:a16="http://schemas.microsoft.com/office/drawing/2014/main" id="{7ACE08A8-1A5E-4815-9CFA-8C60732E8E73}"/>
              </a:ext>
            </a:extLst>
          </p:cNvPr>
          <p:cNvPicPr>
            <a:picLocks noChangeAspect="1"/>
          </p:cNvPicPr>
          <p:nvPr/>
        </p:nvPicPr>
        <p:blipFill>
          <a:blip r:embed="rId2"/>
          <a:stretch>
            <a:fillRect/>
          </a:stretch>
        </p:blipFill>
        <p:spPr>
          <a:xfrm>
            <a:off x="1930400" y="2617982"/>
            <a:ext cx="2743200" cy="2603002"/>
          </a:xfrm>
          <a:prstGeom prst="rect">
            <a:avLst/>
          </a:prstGeom>
        </p:spPr>
      </p:pic>
      <p:pic>
        <p:nvPicPr>
          <p:cNvPr id="6" name="Picture 6" descr="A picture containing indoor, person, room, table&#10;&#10;Description automatically generated">
            <a:extLst>
              <a:ext uri="{FF2B5EF4-FFF2-40B4-BE49-F238E27FC236}">
                <a16:creationId xmlns:a16="http://schemas.microsoft.com/office/drawing/2014/main" id="{EF09132A-B4F5-4B26-BE6A-1BE23D9B6B78}"/>
              </a:ext>
            </a:extLst>
          </p:cNvPr>
          <p:cNvPicPr>
            <a:picLocks noChangeAspect="1"/>
          </p:cNvPicPr>
          <p:nvPr/>
        </p:nvPicPr>
        <p:blipFill>
          <a:blip r:embed="rId3"/>
          <a:stretch>
            <a:fillRect/>
          </a:stretch>
        </p:blipFill>
        <p:spPr>
          <a:xfrm rot="5400000">
            <a:off x="7226770" y="2381015"/>
            <a:ext cx="2743200" cy="3074341"/>
          </a:xfrm>
          <a:prstGeom prst="rect">
            <a:avLst/>
          </a:prstGeom>
        </p:spPr>
      </p:pic>
    </p:spTree>
    <p:extLst>
      <p:ext uri="{BB962C8B-B14F-4D97-AF65-F5344CB8AC3E}">
        <p14:creationId xmlns:p14="http://schemas.microsoft.com/office/powerpoint/2010/main" val="208799075"/>
      </p:ext>
    </p:extLst>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91C5-92AA-436A-A99D-2E18B799D507}"/>
              </a:ext>
            </a:extLst>
          </p:cNvPr>
          <p:cNvSpPr>
            <a:spLocks noGrp="1"/>
          </p:cNvSpPr>
          <p:nvPr>
            <p:ph type="title"/>
          </p:nvPr>
        </p:nvSpPr>
        <p:spPr/>
        <p:txBody>
          <a:bodyPr/>
          <a:lstStyle/>
          <a:p>
            <a:pPr algn="ctr"/>
            <a:r>
              <a:rPr lang="en-US" dirty="0"/>
              <a:t>Welcome to Army Science (JROTC) </a:t>
            </a:r>
            <a:endParaRPr lang="en-US"/>
          </a:p>
        </p:txBody>
      </p:sp>
      <p:sp>
        <p:nvSpPr>
          <p:cNvPr id="3" name="Content Placeholder 2">
            <a:extLst>
              <a:ext uri="{FF2B5EF4-FFF2-40B4-BE49-F238E27FC236}">
                <a16:creationId xmlns:a16="http://schemas.microsoft.com/office/drawing/2014/main" id="{94FA6236-BE4F-4496-B02D-A8BE5D61A506}"/>
              </a:ext>
            </a:extLst>
          </p:cNvPr>
          <p:cNvSpPr>
            <a:spLocks noGrp="1"/>
          </p:cNvSpPr>
          <p:nvPr>
            <p:ph sz="quarter" idx="13"/>
          </p:nvPr>
        </p:nvSpPr>
        <p:spPr/>
        <p:txBody>
          <a:bodyPr>
            <a:normAutofit fontScale="92500" lnSpcReduction="20000"/>
          </a:bodyPr>
          <a:lstStyle/>
          <a:p>
            <a:r>
              <a:rPr lang="en-US" sz="2800" dirty="0">
                <a:ea typeface="+mn-lt"/>
                <a:cs typeface="+mn-lt"/>
              </a:rPr>
              <a:t>Welcome to Glenville High School Junior Reserve Officer Training Corps (JROTC). Today is the beginning of what we hope will be a partnership of a highly successful year and a journey through the high school experience for students, parents/guardians. We are part of approximately 1,645 Army JROTC programs running throughout the nation and growing. </a:t>
            </a:r>
            <a:br>
              <a:rPr lang="en-US" sz="2800" dirty="0">
                <a:ea typeface="+mn-lt"/>
                <a:cs typeface="+mn-lt"/>
              </a:rPr>
            </a:br>
            <a:r>
              <a:rPr lang="en-US" dirty="0">
                <a:ea typeface="+mn-lt"/>
                <a:cs typeface="+mn-lt"/>
              </a:rPr>
              <a:t> </a:t>
            </a:r>
            <a:br>
              <a:rPr lang="en-US" dirty="0">
                <a:ea typeface="+mn-lt"/>
                <a:cs typeface="+mn-lt"/>
              </a:rPr>
            </a:br>
            <a:endParaRPr lang="en-US" dirty="0">
              <a:ea typeface="+mn-lt"/>
              <a:cs typeface="+mn-lt"/>
            </a:endParaRPr>
          </a:p>
        </p:txBody>
      </p:sp>
    </p:spTree>
    <p:extLst>
      <p:ext uri="{BB962C8B-B14F-4D97-AF65-F5344CB8AC3E}">
        <p14:creationId xmlns:p14="http://schemas.microsoft.com/office/powerpoint/2010/main" val="1362056840"/>
      </p:ext>
    </p:extLst>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FCDF-C42E-41BA-A8F9-195CAD0AE6A6}"/>
              </a:ext>
            </a:extLst>
          </p:cNvPr>
          <p:cNvSpPr>
            <a:spLocks noGrp="1"/>
          </p:cNvSpPr>
          <p:nvPr>
            <p:ph type="title"/>
          </p:nvPr>
        </p:nvSpPr>
        <p:spPr/>
        <p:txBody>
          <a:bodyPr/>
          <a:lstStyle/>
          <a:p>
            <a:pPr algn="ctr"/>
            <a:r>
              <a:rPr lang="en-US"/>
              <a:t>MIlitary Ball</a:t>
            </a:r>
          </a:p>
        </p:txBody>
      </p:sp>
      <p:pic>
        <p:nvPicPr>
          <p:cNvPr id="4" name="Picture 4" descr="A group of people standing in a room&#10;&#10;Description automatically generated">
            <a:extLst>
              <a:ext uri="{FF2B5EF4-FFF2-40B4-BE49-F238E27FC236}">
                <a16:creationId xmlns:a16="http://schemas.microsoft.com/office/drawing/2014/main" id="{9F370DF0-068A-48B7-B4F0-E0811BD58F92}"/>
              </a:ext>
            </a:extLst>
          </p:cNvPr>
          <p:cNvPicPr>
            <a:picLocks noGrp="1" noChangeAspect="1"/>
          </p:cNvPicPr>
          <p:nvPr>
            <p:ph sz="quarter" idx="13"/>
          </p:nvPr>
        </p:nvPicPr>
        <p:blipFill>
          <a:blip r:embed="rId2"/>
          <a:stretch>
            <a:fillRect/>
          </a:stretch>
        </p:blipFill>
        <p:spPr>
          <a:xfrm>
            <a:off x="4135321" y="1655037"/>
            <a:ext cx="3048000" cy="2286000"/>
          </a:xfrm>
        </p:spPr>
      </p:pic>
      <p:pic>
        <p:nvPicPr>
          <p:cNvPr id="5" name="Picture 5" descr="A group of people sitting at a table&#10;&#10;Description automatically generated">
            <a:extLst>
              <a:ext uri="{FF2B5EF4-FFF2-40B4-BE49-F238E27FC236}">
                <a16:creationId xmlns:a16="http://schemas.microsoft.com/office/drawing/2014/main" id="{396AE044-602B-4DCE-A22E-E8E93D15FA3A}"/>
              </a:ext>
            </a:extLst>
          </p:cNvPr>
          <p:cNvPicPr>
            <a:picLocks noChangeAspect="1"/>
          </p:cNvPicPr>
          <p:nvPr/>
        </p:nvPicPr>
        <p:blipFill>
          <a:blip r:embed="rId3"/>
          <a:stretch>
            <a:fillRect/>
          </a:stretch>
        </p:blipFill>
        <p:spPr>
          <a:xfrm>
            <a:off x="79736" y="4502694"/>
            <a:ext cx="2743200" cy="2057400"/>
          </a:xfrm>
          <a:prstGeom prst="rect">
            <a:avLst/>
          </a:prstGeom>
        </p:spPr>
      </p:pic>
      <p:pic>
        <p:nvPicPr>
          <p:cNvPr id="6" name="Picture 6" descr="A group of people in a room&#10;&#10;Description automatically generated">
            <a:extLst>
              <a:ext uri="{FF2B5EF4-FFF2-40B4-BE49-F238E27FC236}">
                <a16:creationId xmlns:a16="http://schemas.microsoft.com/office/drawing/2014/main" id="{F00FB863-49EA-43B3-8991-4ACC9573DEA4}"/>
              </a:ext>
            </a:extLst>
          </p:cNvPr>
          <p:cNvPicPr>
            <a:picLocks noChangeAspect="1"/>
          </p:cNvPicPr>
          <p:nvPr/>
        </p:nvPicPr>
        <p:blipFill>
          <a:blip r:embed="rId4"/>
          <a:stretch>
            <a:fillRect/>
          </a:stretch>
        </p:blipFill>
        <p:spPr>
          <a:xfrm>
            <a:off x="8683297" y="2312714"/>
            <a:ext cx="2743200" cy="2057400"/>
          </a:xfrm>
          <a:prstGeom prst="rect">
            <a:avLst/>
          </a:prstGeom>
        </p:spPr>
      </p:pic>
      <p:pic>
        <p:nvPicPr>
          <p:cNvPr id="9" name="Picture 9" descr="A group of people wearing military uniforms posing for a photo&#10;&#10;Description automatically generated">
            <a:extLst>
              <a:ext uri="{FF2B5EF4-FFF2-40B4-BE49-F238E27FC236}">
                <a16:creationId xmlns:a16="http://schemas.microsoft.com/office/drawing/2014/main" id="{50292DA7-4DB8-4ACF-AE68-26F497B4A74D}"/>
              </a:ext>
            </a:extLst>
          </p:cNvPr>
          <p:cNvPicPr>
            <a:picLocks noChangeAspect="1"/>
          </p:cNvPicPr>
          <p:nvPr/>
        </p:nvPicPr>
        <p:blipFill>
          <a:blip r:embed="rId5"/>
          <a:stretch>
            <a:fillRect/>
          </a:stretch>
        </p:blipFill>
        <p:spPr>
          <a:xfrm>
            <a:off x="8753366" y="123059"/>
            <a:ext cx="2743200" cy="2057400"/>
          </a:xfrm>
          <a:prstGeom prst="rect">
            <a:avLst/>
          </a:prstGeom>
        </p:spPr>
      </p:pic>
      <p:pic>
        <p:nvPicPr>
          <p:cNvPr id="10" name="Picture 10" descr="A group of items on a table&#10;&#10;Description automatically generated">
            <a:extLst>
              <a:ext uri="{FF2B5EF4-FFF2-40B4-BE49-F238E27FC236}">
                <a16:creationId xmlns:a16="http://schemas.microsoft.com/office/drawing/2014/main" id="{A2E4758F-AD8D-410C-B567-B39D366C665D}"/>
              </a:ext>
            </a:extLst>
          </p:cNvPr>
          <p:cNvPicPr>
            <a:picLocks noChangeAspect="1"/>
          </p:cNvPicPr>
          <p:nvPr/>
        </p:nvPicPr>
        <p:blipFill>
          <a:blip r:embed="rId6"/>
          <a:stretch>
            <a:fillRect/>
          </a:stretch>
        </p:blipFill>
        <p:spPr>
          <a:xfrm>
            <a:off x="5413087" y="4247721"/>
            <a:ext cx="2743200" cy="2057400"/>
          </a:xfrm>
          <a:prstGeom prst="rect">
            <a:avLst/>
          </a:prstGeom>
        </p:spPr>
      </p:pic>
      <p:pic>
        <p:nvPicPr>
          <p:cNvPr id="11" name="Picture 11" descr="A picture containing indoor, orange, table, room&#10;&#10;Description automatically generated">
            <a:extLst>
              <a:ext uri="{FF2B5EF4-FFF2-40B4-BE49-F238E27FC236}">
                <a16:creationId xmlns:a16="http://schemas.microsoft.com/office/drawing/2014/main" id="{01B9FECB-C1E8-4814-B6A8-AB10D3D9778A}"/>
              </a:ext>
            </a:extLst>
          </p:cNvPr>
          <p:cNvPicPr>
            <a:picLocks noChangeAspect="1"/>
          </p:cNvPicPr>
          <p:nvPr/>
        </p:nvPicPr>
        <p:blipFill>
          <a:blip r:embed="rId7"/>
          <a:stretch>
            <a:fillRect/>
          </a:stretch>
        </p:blipFill>
        <p:spPr>
          <a:xfrm>
            <a:off x="2992788" y="4798539"/>
            <a:ext cx="1954925" cy="1470573"/>
          </a:xfrm>
          <a:prstGeom prst="rect">
            <a:avLst/>
          </a:prstGeom>
        </p:spPr>
      </p:pic>
      <p:pic>
        <p:nvPicPr>
          <p:cNvPr id="12" name="Picture 12" descr="A table full of food&#10;&#10;Description automatically generated">
            <a:extLst>
              <a:ext uri="{FF2B5EF4-FFF2-40B4-BE49-F238E27FC236}">
                <a16:creationId xmlns:a16="http://schemas.microsoft.com/office/drawing/2014/main" id="{BBBC0560-CE59-4391-8645-0790F8E7BAF3}"/>
              </a:ext>
            </a:extLst>
          </p:cNvPr>
          <p:cNvPicPr>
            <a:picLocks noChangeAspect="1"/>
          </p:cNvPicPr>
          <p:nvPr/>
        </p:nvPicPr>
        <p:blipFill>
          <a:blip r:embed="rId8"/>
          <a:stretch>
            <a:fillRect/>
          </a:stretch>
        </p:blipFill>
        <p:spPr>
          <a:xfrm>
            <a:off x="8902263" y="4502369"/>
            <a:ext cx="2392856" cy="1803400"/>
          </a:xfrm>
          <a:prstGeom prst="rect">
            <a:avLst/>
          </a:prstGeom>
        </p:spPr>
      </p:pic>
      <p:pic>
        <p:nvPicPr>
          <p:cNvPr id="13" name="Picture 13" descr="A group of people standing in front of a building&#10;&#10;Description automatically generated">
            <a:extLst>
              <a:ext uri="{FF2B5EF4-FFF2-40B4-BE49-F238E27FC236}">
                <a16:creationId xmlns:a16="http://schemas.microsoft.com/office/drawing/2014/main" id="{D07E07FA-4B31-46BE-ADA1-FAF2CF1C4758}"/>
              </a:ext>
            </a:extLst>
          </p:cNvPr>
          <p:cNvPicPr>
            <a:picLocks noChangeAspect="1"/>
          </p:cNvPicPr>
          <p:nvPr/>
        </p:nvPicPr>
        <p:blipFill>
          <a:blip r:embed="rId9"/>
          <a:stretch>
            <a:fillRect/>
          </a:stretch>
        </p:blipFill>
        <p:spPr>
          <a:xfrm rot="5400000">
            <a:off x="-726557" y="778934"/>
            <a:ext cx="4360005" cy="2807171"/>
          </a:xfrm>
          <a:prstGeom prst="rect">
            <a:avLst/>
          </a:prstGeom>
        </p:spPr>
      </p:pic>
    </p:spTree>
    <p:extLst>
      <p:ext uri="{BB962C8B-B14F-4D97-AF65-F5344CB8AC3E}">
        <p14:creationId xmlns:p14="http://schemas.microsoft.com/office/powerpoint/2010/main" val="3095721609"/>
      </p:ext>
    </p:extLst>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B7A8-4D5D-4894-B787-E034705EE0D3}"/>
              </a:ext>
            </a:extLst>
          </p:cNvPr>
          <p:cNvSpPr>
            <a:spLocks noGrp="1"/>
          </p:cNvSpPr>
          <p:nvPr>
            <p:ph type="title"/>
          </p:nvPr>
        </p:nvSpPr>
        <p:spPr/>
        <p:txBody>
          <a:bodyPr/>
          <a:lstStyle/>
          <a:p>
            <a:pPr algn="ctr"/>
            <a:r>
              <a:rPr lang="en-US"/>
              <a:t>Our Cadets</a:t>
            </a:r>
          </a:p>
        </p:txBody>
      </p:sp>
      <p:pic>
        <p:nvPicPr>
          <p:cNvPr id="4" name="Picture 4" descr="A person wearing a suit and tie standing in front of a building&#10;&#10;Description automatically generated">
            <a:extLst>
              <a:ext uri="{FF2B5EF4-FFF2-40B4-BE49-F238E27FC236}">
                <a16:creationId xmlns:a16="http://schemas.microsoft.com/office/drawing/2014/main" id="{C867199E-8197-48C4-8FB7-1C800A0B900F}"/>
              </a:ext>
            </a:extLst>
          </p:cNvPr>
          <p:cNvPicPr>
            <a:picLocks noGrp="1" noChangeAspect="1"/>
          </p:cNvPicPr>
          <p:nvPr>
            <p:ph sz="quarter" idx="13"/>
          </p:nvPr>
        </p:nvPicPr>
        <p:blipFill>
          <a:blip r:embed="rId2"/>
          <a:stretch>
            <a:fillRect/>
          </a:stretch>
        </p:blipFill>
        <p:spPr>
          <a:xfrm>
            <a:off x="3043791" y="3894055"/>
            <a:ext cx="3197578" cy="2391214"/>
          </a:xfrm>
        </p:spPr>
      </p:pic>
      <p:pic>
        <p:nvPicPr>
          <p:cNvPr id="5" name="Picture 5" descr="A person in a suit standing in front of a window&#10;&#10;Description automatically generated">
            <a:extLst>
              <a:ext uri="{FF2B5EF4-FFF2-40B4-BE49-F238E27FC236}">
                <a16:creationId xmlns:a16="http://schemas.microsoft.com/office/drawing/2014/main" id="{FF62DC6A-855C-46A8-A0E5-25406BF9D4B2}"/>
              </a:ext>
            </a:extLst>
          </p:cNvPr>
          <p:cNvPicPr>
            <a:picLocks noChangeAspect="1"/>
          </p:cNvPicPr>
          <p:nvPr/>
        </p:nvPicPr>
        <p:blipFill>
          <a:blip r:embed="rId3"/>
          <a:stretch>
            <a:fillRect/>
          </a:stretch>
        </p:blipFill>
        <p:spPr>
          <a:xfrm>
            <a:off x="6266986" y="2418886"/>
            <a:ext cx="2743200" cy="2057400"/>
          </a:xfrm>
          <a:prstGeom prst="rect">
            <a:avLst/>
          </a:prstGeom>
        </p:spPr>
      </p:pic>
      <p:pic>
        <p:nvPicPr>
          <p:cNvPr id="6" name="Picture 6" descr="A picture containing indoor, person, person, refrigerator&#10;&#10;Description automatically generated">
            <a:extLst>
              <a:ext uri="{FF2B5EF4-FFF2-40B4-BE49-F238E27FC236}">
                <a16:creationId xmlns:a16="http://schemas.microsoft.com/office/drawing/2014/main" id="{EEA29CAA-BABF-4958-B0C2-E8853B9C2A32}"/>
              </a:ext>
            </a:extLst>
          </p:cNvPr>
          <p:cNvPicPr>
            <a:picLocks noChangeAspect="1"/>
          </p:cNvPicPr>
          <p:nvPr/>
        </p:nvPicPr>
        <p:blipFill>
          <a:blip r:embed="rId4"/>
          <a:stretch>
            <a:fillRect/>
          </a:stretch>
        </p:blipFill>
        <p:spPr>
          <a:xfrm rot="5580000">
            <a:off x="3613737" y="1401756"/>
            <a:ext cx="1999786" cy="2663283"/>
          </a:xfrm>
          <a:prstGeom prst="rect">
            <a:avLst/>
          </a:prstGeom>
        </p:spPr>
      </p:pic>
      <p:pic>
        <p:nvPicPr>
          <p:cNvPr id="7" name="Picture 7" descr="A group of people posing for a photo&#10;&#10;Description automatically generated">
            <a:extLst>
              <a:ext uri="{FF2B5EF4-FFF2-40B4-BE49-F238E27FC236}">
                <a16:creationId xmlns:a16="http://schemas.microsoft.com/office/drawing/2014/main" id="{4636175F-11D6-43AA-B0A1-14004D544D52}"/>
              </a:ext>
            </a:extLst>
          </p:cNvPr>
          <p:cNvPicPr>
            <a:picLocks noChangeAspect="1"/>
          </p:cNvPicPr>
          <p:nvPr/>
        </p:nvPicPr>
        <p:blipFill>
          <a:blip r:embed="rId5"/>
          <a:stretch>
            <a:fillRect/>
          </a:stretch>
        </p:blipFill>
        <p:spPr>
          <a:xfrm>
            <a:off x="8237034" y="160764"/>
            <a:ext cx="2743200" cy="2057400"/>
          </a:xfrm>
          <a:prstGeom prst="rect">
            <a:avLst/>
          </a:prstGeom>
        </p:spPr>
      </p:pic>
      <p:pic>
        <p:nvPicPr>
          <p:cNvPr id="8" name="Picture 8" descr="A group of people sitting at a desk&#10;&#10;Description automatically generated">
            <a:extLst>
              <a:ext uri="{FF2B5EF4-FFF2-40B4-BE49-F238E27FC236}">
                <a16:creationId xmlns:a16="http://schemas.microsoft.com/office/drawing/2014/main" id="{617A1A2F-59AE-4F18-9008-D88FB548BF91}"/>
              </a:ext>
            </a:extLst>
          </p:cNvPr>
          <p:cNvPicPr>
            <a:picLocks noChangeAspect="1"/>
          </p:cNvPicPr>
          <p:nvPr/>
        </p:nvPicPr>
        <p:blipFill>
          <a:blip r:embed="rId6"/>
          <a:stretch>
            <a:fillRect/>
          </a:stretch>
        </p:blipFill>
        <p:spPr>
          <a:xfrm>
            <a:off x="7335644" y="4528324"/>
            <a:ext cx="2408664" cy="1806498"/>
          </a:xfrm>
          <a:prstGeom prst="rect">
            <a:avLst/>
          </a:prstGeom>
        </p:spPr>
      </p:pic>
      <p:pic>
        <p:nvPicPr>
          <p:cNvPr id="9" name="Picture 9" descr="A picture containing indoor, kitchen, hanging, sitting&#10;&#10;Description automatically generated">
            <a:extLst>
              <a:ext uri="{FF2B5EF4-FFF2-40B4-BE49-F238E27FC236}">
                <a16:creationId xmlns:a16="http://schemas.microsoft.com/office/drawing/2014/main" id="{555E7B68-FCAA-4B3F-B8BA-21BF31D3D0BF}"/>
              </a:ext>
            </a:extLst>
          </p:cNvPr>
          <p:cNvPicPr>
            <a:picLocks noChangeAspect="1"/>
          </p:cNvPicPr>
          <p:nvPr/>
        </p:nvPicPr>
        <p:blipFill>
          <a:blip r:embed="rId7"/>
          <a:stretch>
            <a:fillRect/>
          </a:stretch>
        </p:blipFill>
        <p:spPr>
          <a:xfrm rot="5400000">
            <a:off x="435827" y="2580577"/>
            <a:ext cx="2046249" cy="2728332"/>
          </a:xfrm>
          <a:prstGeom prst="rect">
            <a:avLst/>
          </a:prstGeom>
        </p:spPr>
      </p:pic>
      <p:pic>
        <p:nvPicPr>
          <p:cNvPr id="10" name="Picture 10" descr="A group of people standing in a room&#10;&#10;Description automatically generated">
            <a:extLst>
              <a:ext uri="{FF2B5EF4-FFF2-40B4-BE49-F238E27FC236}">
                <a16:creationId xmlns:a16="http://schemas.microsoft.com/office/drawing/2014/main" id="{AD6DF4BA-FB0B-4DFE-A141-8C3E899164FA}"/>
              </a:ext>
            </a:extLst>
          </p:cNvPr>
          <p:cNvPicPr>
            <a:picLocks noChangeAspect="1"/>
          </p:cNvPicPr>
          <p:nvPr/>
        </p:nvPicPr>
        <p:blipFill>
          <a:blip r:embed="rId8"/>
          <a:stretch>
            <a:fillRect/>
          </a:stretch>
        </p:blipFill>
        <p:spPr>
          <a:xfrm>
            <a:off x="328961" y="476715"/>
            <a:ext cx="2743200" cy="2057400"/>
          </a:xfrm>
          <a:prstGeom prst="rect">
            <a:avLst/>
          </a:prstGeom>
        </p:spPr>
      </p:pic>
      <p:pic>
        <p:nvPicPr>
          <p:cNvPr id="11" name="Picture 11" descr="A group of people standing around a table&#10;&#10;Description automatically generated">
            <a:extLst>
              <a:ext uri="{FF2B5EF4-FFF2-40B4-BE49-F238E27FC236}">
                <a16:creationId xmlns:a16="http://schemas.microsoft.com/office/drawing/2014/main" id="{5CBFF12E-E351-40B9-95A6-C0C722A20C1D}"/>
              </a:ext>
            </a:extLst>
          </p:cNvPr>
          <p:cNvPicPr>
            <a:picLocks noChangeAspect="1"/>
          </p:cNvPicPr>
          <p:nvPr/>
        </p:nvPicPr>
        <p:blipFill>
          <a:blip r:embed="rId9"/>
          <a:stretch>
            <a:fillRect/>
          </a:stretch>
        </p:blipFill>
        <p:spPr>
          <a:xfrm>
            <a:off x="9194181" y="2539690"/>
            <a:ext cx="2204225" cy="1667108"/>
          </a:xfrm>
          <a:prstGeom prst="rect">
            <a:avLst/>
          </a:prstGeom>
        </p:spPr>
      </p:pic>
    </p:spTree>
    <p:extLst>
      <p:ext uri="{BB962C8B-B14F-4D97-AF65-F5344CB8AC3E}">
        <p14:creationId xmlns:p14="http://schemas.microsoft.com/office/powerpoint/2010/main" val="878971835"/>
      </p:ext>
    </p:extLst>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2387-83D4-4CFD-8971-4FB6E59F87FF}"/>
              </a:ext>
            </a:extLst>
          </p:cNvPr>
          <p:cNvSpPr>
            <a:spLocks noGrp="1"/>
          </p:cNvSpPr>
          <p:nvPr>
            <p:ph type="title"/>
          </p:nvPr>
        </p:nvSpPr>
        <p:spPr>
          <a:xfrm>
            <a:off x="1398438" y="0"/>
            <a:ext cx="8911687" cy="5762835"/>
          </a:xfrm>
        </p:spPr>
        <p:txBody>
          <a:bodyPr>
            <a:noAutofit/>
          </a:bodyPr>
          <a:lstStyle/>
          <a:p>
            <a:pPr algn="ctr"/>
            <a:r>
              <a:rPr lang="en-US" sz="9600" dirty="0">
                <a:latin typeface="Britannic Bold" panose="020B0903060703020204" pitchFamily="34" charset="0"/>
              </a:rPr>
              <a:t>GLENVILLE’S </a:t>
            </a:r>
            <a:br>
              <a:rPr lang="en-US" sz="9600" dirty="0">
                <a:latin typeface="Britannic Bold" panose="020B0903060703020204" pitchFamily="34" charset="0"/>
              </a:rPr>
            </a:br>
            <a:r>
              <a:rPr lang="en-US" sz="9600" dirty="0">
                <a:latin typeface="Britannic Bold" panose="020B0903060703020204" pitchFamily="34" charset="0"/>
              </a:rPr>
              <a:t>CLUBS &amp; ORGANIZATIONS</a:t>
            </a:r>
          </a:p>
        </p:txBody>
      </p:sp>
      <p:pic>
        <p:nvPicPr>
          <p:cNvPr id="4" name="Picture 3">
            <a:extLst>
              <a:ext uri="{FF2B5EF4-FFF2-40B4-BE49-F238E27FC236}">
                <a16:creationId xmlns:a16="http://schemas.microsoft.com/office/drawing/2014/main" id="{04AC456C-3B27-4DD1-BBA1-81677745B7BD}"/>
              </a:ext>
            </a:extLst>
          </p:cNvPr>
          <p:cNvPicPr>
            <a:picLocks noChangeAspect="1"/>
          </p:cNvPicPr>
          <p:nvPr/>
        </p:nvPicPr>
        <p:blipFill>
          <a:blip r:embed="rId2"/>
          <a:stretch>
            <a:fillRect/>
          </a:stretch>
        </p:blipFill>
        <p:spPr>
          <a:xfrm>
            <a:off x="8610072" y="2335446"/>
            <a:ext cx="2815809" cy="988134"/>
          </a:xfrm>
          <a:prstGeom prst="rect">
            <a:avLst/>
          </a:prstGeom>
        </p:spPr>
      </p:pic>
      <p:pic>
        <p:nvPicPr>
          <p:cNvPr id="6" name="Picture 5">
            <a:extLst>
              <a:ext uri="{FF2B5EF4-FFF2-40B4-BE49-F238E27FC236}">
                <a16:creationId xmlns:a16="http://schemas.microsoft.com/office/drawing/2014/main" id="{7B096318-334E-41FC-958C-C352D11FF642}"/>
              </a:ext>
            </a:extLst>
          </p:cNvPr>
          <p:cNvPicPr>
            <a:picLocks noChangeAspect="1"/>
          </p:cNvPicPr>
          <p:nvPr/>
        </p:nvPicPr>
        <p:blipFill>
          <a:blip r:embed="rId3"/>
          <a:stretch>
            <a:fillRect/>
          </a:stretch>
        </p:blipFill>
        <p:spPr>
          <a:xfrm>
            <a:off x="618317" y="2335446"/>
            <a:ext cx="1431781" cy="1091942"/>
          </a:xfrm>
          <a:prstGeom prst="rect">
            <a:avLst/>
          </a:prstGeom>
        </p:spPr>
      </p:pic>
    </p:spTree>
    <p:extLst>
      <p:ext uri="{BB962C8B-B14F-4D97-AF65-F5344CB8AC3E}">
        <p14:creationId xmlns:p14="http://schemas.microsoft.com/office/powerpoint/2010/main" val="401481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fractur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4F4F471-3F50-46F4-9059-873D61925CDF}"/>
              </a:ext>
            </a:extLst>
          </p:cNvPr>
          <p:cNvPicPr>
            <a:picLocks noChangeAspect="1"/>
          </p:cNvPicPr>
          <p:nvPr/>
        </p:nvPicPr>
        <p:blipFill>
          <a:blip r:embed="rId2"/>
          <a:stretch>
            <a:fillRect/>
          </a:stretch>
        </p:blipFill>
        <p:spPr>
          <a:xfrm>
            <a:off x="8164180" y="3728529"/>
            <a:ext cx="369999" cy="369999"/>
          </a:xfrm>
          <a:prstGeom prst="rect">
            <a:avLst/>
          </a:prstGeom>
        </p:spPr>
      </p:pic>
      <p:pic>
        <p:nvPicPr>
          <p:cNvPr id="22" name="Picture 21">
            <a:extLst>
              <a:ext uri="{FF2B5EF4-FFF2-40B4-BE49-F238E27FC236}">
                <a16:creationId xmlns:a16="http://schemas.microsoft.com/office/drawing/2014/main" id="{83B07A6D-77BA-4119-B9BD-BE0D6E223336}"/>
              </a:ext>
            </a:extLst>
          </p:cNvPr>
          <p:cNvPicPr>
            <a:picLocks noChangeAspect="1"/>
          </p:cNvPicPr>
          <p:nvPr/>
        </p:nvPicPr>
        <p:blipFill>
          <a:blip r:embed="rId3"/>
          <a:stretch>
            <a:fillRect/>
          </a:stretch>
        </p:blipFill>
        <p:spPr>
          <a:xfrm>
            <a:off x="2910178" y="4515249"/>
            <a:ext cx="1078690" cy="641283"/>
          </a:xfrm>
          <a:prstGeom prst="rect">
            <a:avLst/>
          </a:prstGeom>
        </p:spPr>
      </p:pic>
      <p:pic>
        <p:nvPicPr>
          <p:cNvPr id="6" name="Picture 5">
            <a:extLst>
              <a:ext uri="{FF2B5EF4-FFF2-40B4-BE49-F238E27FC236}">
                <a16:creationId xmlns:a16="http://schemas.microsoft.com/office/drawing/2014/main" id="{B1FB193D-ED0D-4FA6-96CA-3126B4AF3C6F}"/>
              </a:ext>
            </a:extLst>
          </p:cNvPr>
          <p:cNvPicPr>
            <a:picLocks noChangeAspect="1"/>
          </p:cNvPicPr>
          <p:nvPr/>
        </p:nvPicPr>
        <p:blipFill>
          <a:blip r:embed="rId4"/>
          <a:stretch>
            <a:fillRect/>
          </a:stretch>
        </p:blipFill>
        <p:spPr>
          <a:xfrm>
            <a:off x="8236502" y="1587766"/>
            <a:ext cx="684309" cy="684309"/>
          </a:xfrm>
          <a:prstGeom prst="rect">
            <a:avLst/>
          </a:prstGeom>
        </p:spPr>
      </p:pic>
      <p:pic>
        <p:nvPicPr>
          <p:cNvPr id="18" name="Picture 17">
            <a:extLst>
              <a:ext uri="{FF2B5EF4-FFF2-40B4-BE49-F238E27FC236}">
                <a16:creationId xmlns:a16="http://schemas.microsoft.com/office/drawing/2014/main" id="{C44EE428-33F6-4382-BEA7-80C7EECFAA29}"/>
              </a:ext>
            </a:extLst>
          </p:cNvPr>
          <p:cNvPicPr>
            <a:picLocks noChangeAspect="1"/>
          </p:cNvPicPr>
          <p:nvPr/>
        </p:nvPicPr>
        <p:blipFill>
          <a:blip r:embed="rId5"/>
          <a:stretch>
            <a:fillRect/>
          </a:stretch>
        </p:blipFill>
        <p:spPr>
          <a:xfrm>
            <a:off x="7285672" y="3042983"/>
            <a:ext cx="857656" cy="570731"/>
          </a:xfrm>
          <a:prstGeom prst="rect">
            <a:avLst/>
          </a:prstGeom>
        </p:spPr>
      </p:pic>
      <p:pic>
        <p:nvPicPr>
          <p:cNvPr id="16" name="Picture 15">
            <a:extLst>
              <a:ext uri="{FF2B5EF4-FFF2-40B4-BE49-F238E27FC236}">
                <a16:creationId xmlns:a16="http://schemas.microsoft.com/office/drawing/2014/main" id="{65641404-9921-4CF6-926E-E98CF79AFA5F}"/>
              </a:ext>
            </a:extLst>
          </p:cNvPr>
          <p:cNvPicPr>
            <a:picLocks noChangeAspect="1"/>
          </p:cNvPicPr>
          <p:nvPr/>
        </p:nvPicPr>
        <p:blipFill>
          <a:blip r:embed="rId6"/>
          <a:stretch>
            <a:fillRect/>
          </a:stretch>
        </p:blipFill>
        <p:spPr>
          <a:xfrm>
            <a:off x="2556419" y="3521705"/>
            <a:ext cx="1192695" cy="783648"/>
          </a:xfrm>
          <a:prstGeom prst="rect">
            <a:avLst/>
          </a:prstGeom>
        </p:spPr>
      </p:pic>
      <p:pic>
        <p:nvPicPr>
          <p:cNvPr id="14" name="Picture 13">
            <a:extLst>
              <a:ext uri="{FF2B5EF4-FFF2-40B4-BE49-F238E27FC236}">
                <a16:creationId xmlns:a16="http://schemas.microsoft.com/office/drawing/2014/main" id="{2BAFB93B-6666-4F66-AE47-CC2847892535}"/>
              </a:ext>
            </a:extLst>
          </p:cNvPr>
          <p:cNvPicPr>
            <a:picLocks noChangeAspect="1"/>
          </p:cNvPicPr>
          <p:nvPr/>
        </p:nvPicPr>
        <p:blipFill>
          <a:blip r:embed="rId7"/>
          <a:stretch>
            <a:fillRect/>
          </a:stretch>
        </p:blipFill>
        <p:spPr>
          <a:xfrm>
            <a:off x="8236502" y="4953378"/>
            <a:ext cx="743602" cy="431037"/>
          </a:xfrm>
          <a:prstGeom prst="rect">
            <a:avLst/>
          </a:prstGeom>
        </p:spPr>
      </p:pic>
      <p:pic>
        <p:nvPicPr>
          <p:cNvPr id="12" name="Picture 11">
            <a:extLst>
              <a:ext uri="{FF2B5EF4-FFF2-40B4-BE49-F238E27FC236}">
                <a16:creationId xmlns:a16="http://schemas.microsoft.com/office/drawing/2014/main" id="{8DF2414E-4C42-444F-B40E-7A4095E3D2BB}"/>
              </a:ext>
            </a:extLst>
          </p:cNvPr>
          <p:cNvPicPr>
            <a:picLocks noChangeAspect="1"/>
          </p:cNvPicPr>
          <p:nvPr/>
        </p:nvPicPr>
        <p:blipFill>
          <a:blip r:embed="rId8"/>
          <a:stretch>
            <a:fillRect/>
          </a:stretch>
        </p:blipFill>
        <p:spPr>
          <a:xfrm>
            <a:off x="1705723" y="4835891"/>
            <a:ext cx="723877" cy="542209"/>
          </a:xfrm>
          <a:prstGeom prst="rect">
            <a:avLst/>
          </a:prstGeom>
        </p:spPr>
      </p:pic>
      <p:pic>
        <p:nvPicPr>
          <p:cNvPr id="10" name="Picture 9">
            <a:extLst>
              <a:ext uri="{FF2B5EF4-FFF2-40B4-BE49-F238E27FC236}">
                <a16:creationId xmlns:a16="http://schemas.microsoft.com/office/drawing/2014/main" id="{FC4DBA94-1F19-4041-8AF7-780261B18C8F}"/>
              </a:ext>
            </a:extLst>
          </p:cNvPr>
          <p:cNvPicPr>
            <a:picLocks noChangeAspect="1"/>
          </p:cNvPicPr>
          <p:nvPr/>
        </p:nvPicPr>
        <p:blipFill>
          <a:blip r:embed="rId9"/>
          <a:stretch>
            <a:fillRect/>
          </a:stretch>
        </p:blipFill>
        <p:spPr>
          <a:xfrm>
            <a:off x="4540406" y="2246422"/>
            <a:ext cx="700915" cy="700915"/>
          </a:xfrm>
          <a:prstGeom prst="rect">
            <a:avLst/>
          </a:prstGeom>
        </p:spPr>
      </p:pic>
      <p:pic>
        <p:nvPicPr>
          <p:cNvPr id="8" name="Picture 7">
            <a:extLst>
              <a:ext uri="{FF2B5EF4-FFF2-40B4-BE49-F238E27FC236}">
                <a16:creationId xmlns:a16="http://schemas.microsoft.com/office/drawing/2014/main" id="{EE5BA5C5-EA8F-497B-AFFB-4A1901535285}"/>
              </a:ext>
            </a:extLst>
          </p:cNvPr>
          <p:cNvPicPr>
            <a:picLocks noChangeAspect="1"/>
          </p:cNvPicPr>
          <p:nvPr/>
        </p:nvPicPr>
        <p:blipFill>
          <a:blip r:embed="rId10"/>
          <a:stretch>
            <a:fillRect/>
          </a:stretch>
        </p:blipFill>
        <p:spPr>
          <a:xfrm>
            <a:off x="1856777" y="1575835"/>
            <a:ext cx="699642" cy="678162"/>
          </a:xfrm>
          <a:prstGeom prst="rect">
            <a:avLst/>
          </a:prstGeom>
        </p:spPr>
      </p:pic>
      <p:sp>
        <p:nvSpPr>
          <p:cNvPr id="2" name="Title 1">
            <a:extLst>
              <a:ext uri="{FF2B5EF4-FFF2-40B4-BE49-F238E27FC236}">
                <a16:creationId xmlns:a16="http://schemas.microsoft.com/office/drawing/2014/main" id="{992D7E02-7064-480B-8EFD-136F7FB2D223}"/>
              </a:ext>
            </a:extLst>
          </p:cNvPr>
          <p:cNvSpPr>
            <a:spLocks noGrp="1"/>
          </p:cNvSpPr>
          <p:nvPr>
            <p:ph type="title"/>
          </p:nvPr>
        </p:nvSpPr>
        <p:spPr>
          <a:xfrm>
            <a:off x="1044621" y="115194"/>
            <a:ext cx="8911687" cy="1280890"/>
          </a:xfrm>
        </p:spPr>
        <p:txBody>
          <a:bodyPr>
            <a:normAutofit/>
          </a:bodyPr>
          <a:lstStyle/>
          <a:p>
            <a:pPr algn="ctr"/>
            <a:r>
              <a:rPr lang="en-US" sz="4800" dirty="0">
                <a:latin typeface="Britannic Bold" panose="020B0903060703020204" pitchFamily="34" charset="0"/>
              </a:rPr>
              <a:t>SPORTS TEAMS &amp; PROGRAMS</a:t>
            </a:r>
          </a:p>
        </p:txBody>
      </p:sp>
      <p:sp>
        <p:nvSpPr>
          <p:cNvPr id="3" name="Content Placeholder 2">
            <a:extLst>
              <a:ext uri="{FF2B5EF4-FFF2-40B4-BE49-F238E27FC236}">
                <a16:creationId xmlns:a16="http://schemas.microsoft.com/office/drawing/2014/main" id="{8CE80A3E-A738-4F57-A981-7BBFD10BF740}"/>
              </a:ext>
            </a:extLst>
          </p:cNvPr>
          <p:cNvSpPr>
            <a:spLocks noGrp="1"/>
          </p:cNvSpPr>
          <p:nvPr>
            <p:ph sz="quarter" idx="13"/>
          </p:nvPr>
        </p:nvSpPr>
        <p:spPr/>
        <p:txBody>
          <a:bodyPr>
            <a:normAutofit fontScale="55000" lnSpcReduction="20000"/>
          </a:bodyPr>
          <a:lstStyle/>
          <a:p>
            <a:r>
              <a:rPr lang="en-US" dirty="0">
                <a:latin typeface="Britannic Bold" panose="020B0903060703020204" pitchFamily="34" charset="0"/>
              </a:rPr>
              <a:t>BASEBALL</a:t>
            </a:r>
          </a:p>
          <a:p>
            <a:endParaRPr lang="en-US" dirty="0">
              <a:latin typeface="Britannic Bold" panose="020B0903060703020204" pitchFamily="34" charset="0"/>
            </a:endParaRPr>
          </a:p>
          <a:p>
            <a:r>
              <a:rPr lang="en-US" dirty="0">
                <a:latin typeface="Britannic Bold" panose="020B0903060703020204" pitchFamily="34" charset="0"/>
              </a:rPr>
              <a:t>BOYS’ BASKETBALL</a:t>
            </a:r>
          </a:p>
          <a:p>
            <a:endParaRPr lang="en-US" dirty="0">
              <a:latin typeface="Britannic Bold" panose="020B0903060703020204" pitchFamily="34" charset="0"/>
            </a:endParaRPr>
          </a:p>
          <a:p>
            <a:r>
              <a:rPr lang="en-US" dirty="0">
                <a:latin typeface="Britannic Bold" panose="020B0903060703020204" pitchFamily="34" charset="0"/>
              </a:rPr>
              <a:t>BOWLING</a:t>
            </a:r>
          </a:p>
          <a:p>
            <a:endParaRPr lang="en-US" dirty="0">
              <a:latin typeface="Britannic Bold" panose="020B0903060703020204" pitchFamily="34" charset="0"/>
            </a:endParaRPr>
          </a:p>
          <a:p>
            <a:r>
              <a:rPr lang="en-US" dirty="0">
                <a:latin typeface="Britannic Bold" panose="020B0903060703020204" pitchFamily="34" charset="0"/>
              </a:rPr>
              <a:t>CHEERLEADING</a:t>
            </a:r>
          </a:p>
          <a:p>
            <a:endParaRPr lang="en-US" dirty="0">
              <a:latin typeface="Britannic Bold" panose="020B0903060703020204" pitchFamily="34" charset="0"/>
            </a:endParaRPr>
          </a:p>
          <a:p>
            <a:r>
              <a:rPr lang="en-US" dirty="0">
                <a:latin typeface="Britannic Bold" panose="020B0903060703020204" pitchFamily="34" charset="0"/>
              </a:rPr>
              <a:t>CROSS COUNTRY TRACK</a:t>
            </a:r>
          </a:p>
          <a:p>
            <a:endParaRPr lang="en-US" dirty="0">
              <a:latin typeface="Britannic Bold" panose="020B0903060703020204" pitchFamily="34" charset="0"/>
            </a:endParaRPr>
          </a:p>
          <a:p>
            <a:r>
              <a:rPr lang="en-US" dirty="0">
                <a:latin typeface="Britannic Bold" panose="020B0903060703020204" pitchFamily="34" charset="0"/>
              </a:rPr>
              <a:t>FENCING</a:t>
            </a:r>
          </a:p>
          <a:p>
            <a:endParaRPr lang="en-US" dirty="0">
              <a:latin typeface="Britannic Bold" panose="020B0903060703020204" pitchFamily="34" charset="0"/>
            </a:endParaRPr>
          </a:p>
        </p:txBody>
      </p:sp>
      <p:sp>
        <p:nvSpPr>
          <p:cNvPr id="4" name="Content Placeholder 3">
            <a:extLst>
              <a:ext uri="{FF2B5EF4-FFF2-40B4-BE49-F238E27FC236}">
                <a16:creationId xmlns:a16="http://schemas.microsoft.com/office/drawing/2014/main" id="{88315004-9FE0-41E1-9CD8-EDB3F6108F65}"/>
              </a:ext>
            </a:extLst>
          </p:cNvPr>
          <p:cNvSpPr>
            <a:spLocks noGrp="1"/>
          </p:cNvSpPr>
          <p:nvPr>
            <p:ph sz="quarter" idx="14"/>
          </p:nvPr>
        </p:nvSpPr>
        <p:spPr>
          <a:xfrm>
            <a:off x="7029666" y="1837039"/>
            <a:ext cx="3004020" cy="3547376"/>
          </a:xfrm>
        </p:spPr>
        <p:txBody>
          <a:bodyPr>
            <a:normAutofit fontScale="77500" lnSpcReduction="20000"/>
          </a:bodyPr>
          <a:lstStyle/>
          <a:p>
            <a:r>
              <a:rPr lang="en-US" sz="1700" dirty="0">
                <a:latin typeface="Britannic Bold" panose="020B0903060703020204" pitchFamily="34" charset="0"/>
              </a:rPr>
              <a:t>FOOTBALL </a:t>
            </a:r>
          </a:p>
          <a:p>
            <a:endParaRPr lang="en-US" sz="1700" dirty="0">
              <a:latin typeface="Britannic Bold" panose="020B0903060703020204" pitchFamily="34" charset="0"/>
            </a:endParaRPr>
          </a:p>
          <a:p>
            <a:r>
              <a:rPr lang="en-US" sz="1700" dirty="0">
                <a:latin typeface="Britannic Bold" panose="020B0903060703020204" pitchFamily="34" charset="0"/>
              </a:rPr>
              <a:t>GIRLS’ BASKETBALL	</a:t>
            </a:r>
          </a:p>
          <a:p>
            <a:endParaRPr lang="en-US" sz="1700" dirty="0">
              <a:latin typeface="Britannic Bold" panose="020B0903060703020204" pitchFamily="34" charset="0"/>
            </a:endParaRPr>
          </a:p>
          <a:p>
            <a:r>
              <a:rPr lang="en-US" sz="1700" dirty="0">
                <a:latin typeface="Britannic Bold" panose="020B0903060703020204" pitchFamily="34" charset="0"/>
              </a:rPr>
              <a:t>GOLF</a:t>
            </a:r>
          </a:p>
          <a:p>
            <a:endParaRPr lang="en-US" sz="1700" dirty="0">
              <a:latin typeface="Britannic Bold" panose="020B0903060703020204" pitchFamily="34" charset="0"/>
            </a:endParaRPr>
          </a:p>
          <a:p>
            <a:r>
              <a:rPr lang="en-US" sz="1700" dirty="0">
                <a:latin typeface="Britannic Bold" panose="020B0903060703020204" pitchFamily="34" charset="0"/>
              </a:rPr>
              <a:t>SOFTBALL</a:t>
            </a:r>
          </a:p>
          <a:p>
            <a:endParaRPr lang="en-US" sz="1700" dirty="0">
              <a:latin typeface="Britannic Bold" panose="020B0903060703020204" pitchFamily="34" charset="0"/>
            </a:endParaRPr>
          </a:p>
          <a:p>
            <a:r>
              <a:rPr lang="en-US" sz="1700" dirty="0">
                <a:latin typeface="Britannic Bold" panose="020B0903060703020204" pitchFamily="34" charset="0"/>
              </a:rPr>
              <a:t>VOLLEYBALL</a:t>
            </a:r>
          </a:p>
          <a:p>
            <a:endParaRPr lang="en-US" sz="1700" dirty="0">
              <a:latin typeface="Britannic Bold" panose="020B0903060703020204" pitchFamily="34" charset="0"/>
            </a:endParaRPr>
          </a:p>
          <a:p>
            <a:r>
              <a:rPr lang="en-US" sz="1700" dirty="0">
                <a:latin typeface="Britannic Bold" panose="020B0903060703020204" pitchFamily="34" charset="0"/>
              </a:rPr>
              <a:t>WRESTLING</a:t>
            </a:r>
          </a:p>
          <a:p>
            <a:endParaRPr lang="en-US" dirty="0">
              <a:latin typeface="Britannic Bold" panose="020B0903060703020204" pitchFamily="34" charset="0"/>
            </a:endParaRPr>
          </a:p>
        </p:txBody>
      </p:sp>
      <p:pic>
        <p:nvPicPr>
          <p:cNvPr id="20" name="Picture 19">
            <a:extLst>
              <a:ext uri="{FF2B5EF4-FFF2-40B4-BE49-F238E27FC236}">
                <a16:creationId xmlns:a16="http://schemas.microsoft.com/office/drawing/2014/main" id="{97A37536-372D-48AE-8B38-02C6540B58D7}"/>
              </a:ext>
            </a:extLst>
          </p:cNvPr>
          <p:cNvPicPr>
            <a:picLocks noChangeAspect="1"/>
          </p:cNvPicPr>
          <p:nvPr/>
        </p:nvPicPr>
        <p:blipFill>
          <a:blip r:embed="rId11"/>
          <a:stretch>
            <a:fillRect/>
          </a:stretch>
        </p:blipFill>
        <p:spPr>
          <a:xfrm>
            <a:off x="8349179" y="4392184"/>
            <a:ext cx="349287" cy="349287"/>
          </a:xfrm>
          <a:prstGeom prst="rect">
            <a:avLst/>
          </a:prstGeom>
        </p:spPr>
      </p:pic>
      <p:pic>
        <p:nvPicPr>
          <p:cNvPr id="24" name="Picture 23">
            <a:extLst>
              <a:ext uri="{FF2B5EF4-FFF2-40B4-BE49-F238E27FC236}">
                <a16:creationId xmlns:a16="http://schemas.microsoft.com/office/drawing/2014/main" id="{A78F4AF3-A1DF-440A-8619-EADA6D325904}"/>
              </a:ext>
            </a:extLst>
          </p:cNvPr>
          <p:cNvPicPr>
            <a:picLocks noChangeAspect="1"/>
          </p:cNvPicPr>
          <p:nvPr/>
        </p:nvPicPr>
        <p:blipFill>
          <a:blip r:embed="rId12"/>
          <a:stretch>
            <a:fillRect/>
          </a:stretch>
        </p:blipFill>
        <p:spPr>
          <a:xfrm>
            <a:off x="1708147" y="3081614"/>
            <a:ext cx="764454" cy="575554"/>
          </a:xfrm>
          <a:prstGeom prst="rect">
            <a:avLst/>
          </a:prstGeom>
        </p:spPr>
      </p:pic>
    </p:spTree>
    <p:extLst>
      <p:ext uri="{BB962C8B-B14F-4D97-AF65-F5344CB8AC3E}">
        <p14:creationId xmlns:p14="http://schemas.microsoft.com/office/powerpoint/2010/main" val="35850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7165E7-07D5-44D5-A969-52A68AC77AA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Freeform 11">
            <a:extLst>
              <a:ext uri="{FF2B5EF4-FFF2-40B4-BE49-F238E27FC236}">
                <a16:creationId xmlns:a16="http://schemas.microsoft.com/office/drawing/2014/main" id="{0B280DBD-2815-4DCB-B024-B643AE81BD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6" name="Freeform 13">
            <a:extLst>
              <a:ext uri="{FF2B5EF4-FFF2-40B4-BE49-F238E27FC236}">
                <a16:creationId xmlns:a16="http://schemas.microsoft.com/office/drawing/2014/main" id="{A5098477-9C54-4B12-B85E-1A2CDD83AE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25">
            <a:extLst>
              <a:ext uri="{FF2B5EF4-FFF2-40B4-BE49-F238E27FC236}">
                <a16:creationId xmlns:a16="http://schemas.microsoft.com/office/drawing/2014/main" id="{342417C2-466C-418D-B143-F27E00E64A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0" name="Freeform 14">
            <a:extLst>
              <a:ext uri="{FF2B5EF4-FFF2-40B4-BE49-F238E27FC236}">
                <a16:creationId xmlns:a16="http://schemas.microsoft.com/office/drawing/2014/main" id="{8EB20674-E635-4F0A-AC68-F23358C36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2" name="5-Point Star 24">
            <a:extLst>
              <a:ext uri="{FF2B5EF4-FFF2-40B4-BE49-F238E27FC236}">
                <a16:creationId xmlns:a16="http://schemas.microsoft.com/office/drawing/2014/main" id="{2F9E64F1-5B60-4624-9174-F6AAC13B36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4" name="Freeform 6">
            <a:extLst>
              <a:ext uri="{FF2B5EF4-FFF2-40B4-BE49-F238E27FC236}">
                <a16:creationId xmlns:a16="http://schemas.microsoft.com/office/drawing/2014/main" id="{5EE41780-B70C-4673-AE44-588A2836AC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1BB805B-54A9-4AA1-A3F2-DD9C3EBA3BBF}"/>
              </a:ext>
            </a:extLst>
          </p:cNvPr>
          <p:cNvSpPr>
            <a:spLocks noGrp="1"/>
          </p:cNvSpPr>
          <p:nvPr>
            <p:ph type="title"/>
          </p:nvPr>
        </p:nvSpPr>
        <p:spPr>
          <a:xfrm rot="21420000">
            <a:off x="510575" y="3233195"/>
            <a:ext cx="10178799" cy="1346996"/>
          </a:xfrm>
        </p:spPr>
        <p:txBody>
          <a:bodyPr vert="horz" lIns="91440" tIns="45720" rIns="91440" bIns="45720" rtlCol="0" anchor="b">
            <a:normAutofit/>
          </a:bodyPr>
          <a:lstStyle/>
          <a:p>
            <a:pPr algn="r"/>
            <a:r>
              <a:rPr lang="en-US" sz="8000">
                <a:solidFill>
                  <a:schemeClr val="bg1"/>
                </a:solidFill>
              </a:rPr>
              <a:t>Drill team</a:t>
            </a:r>
          </a:p>
        </p:txBody>
      </p:sp>
      <p:pic>
        <p:nvPicPr>
          <p:cNvPr id="7" name="Picture 7" descr="A picture containing outdoor, object, light, traffic&#10;&#10;Description automatically generated">
            <a:extLst>
              <a:ext uri="{FF2B5EF4-FFF2-40B4-BE49-F238E27FC236}">
                <a16:creationId xmlns:a16="http://schemas.microsoft.com/office/drawing/2014/main" id="{083F72AA-5339-4464-AC2A-B37BAC27861E}"/>
              </a:ext>
            </a:extLst>
          </p:cNvPr>
          <p:cNvPicPr>
            <a:picLocks noChangeAspect="1"/>
          </p:cNvPicPr>
          <p:nvPr/>
        </p:nvPicPr>
        <p:blipFill rotWithShape="1">
          <a:blip r:embed="rId3"/>
          <a:srcRect r="23035" b="4"/>
          <a:stretch/>
        </p:blipFill>
        <p:spPr>
          <a:xfrm rot="5100000">
            <a:off x="393192" y="593339"/>
            <a:ext cx="2469963" cy="2406798"/>
          </a:xfrm>
          <a:prstGeom prst="rect">
            <a:avLst/>
          </a:prstGeom>
        </p:spPr>
      </p:pic>
      <p:pic>
        <p:nvPicPr>
          <p:cNvPr id="5" name="Picture 5" descr="A group of people walking down the street&#10;&#10;Description automatically generated">
            <a:extLst>
              <a:ext uri="{FF2B5EF4-FFF2-40B4-BE49-F238E27FC236}">
                <a16:creationId xmlns:a16="http://schemas.microsoft.com/office/drawing/2014/main" id="{2DD25BEE-75F5-455E-A539-8458B499720B}"/>
              </a:ext>
            </a:extLst>
          </p:cNvPr>
          <p:cNvPicPr>
            <a:picLocks noChangeAspect="1"/>
          </p:cNvPicPr>
          <p:nvPr/>
        </p:nvPicPr>
        <p:blipFill rotWithShape="1">
          <a:blip r:embed="rId4"/>
          <a:srcRect l="8523" r="14512" b="4"/>
          <a:stretch/>
        </p:blipFill>
        <p:spPr>
          <a:xfrm rot="21420000">
            <a:off x="2981778" y="456814"/>
            <a:ext cx="2469963" cy="2406798"/>
          </a:xfrm>
          <a:prstGeom prst="rect">
            <a:avLst/>
          </a:prstGeom>
        </p:spPr>
      </p:pic>
      <p:pic>
        <p:nvPicPr>
          <p:cNvPr id="6" name="Picture 6" descr="Two people walking down a street&#10;&#10;Description automatically generated">
            <a:extLst>
              <a:ext uri="{FF2B5EF4-FFF2-40B4-BE49-F238E27FC236}">
                <a16:creationId xmlns:a16="http://schemas.microsoft.com/office/drawing/2014/main" id="{1ED3BE8C-288A-4E2B-AA86-B5F34105146B}"/>
              </a:ext>
            </a:extLst>
          </p:cNvPr>
          <p:cNvPicPr>
            <a:picLocks noChangeAspect="1"/>
          </p:cNvPicPr>
          <p:nvPr/>
        </p:nvPicPr>
        <p:blipFill rotWithShape="1">
          <a:blip r:embed="rId5"/>
          <a:srcRect r="23035" b="4"/>
          <a:stretch/>
        </p:blipFill>
        <p:spPr>
          <a:xfrm rot="21420000">
            <a:off x="5571181" y="317686"/>
            <a:ext cx="2469963" cy="2406798"/>
          </a:xfrm>
          <a:prstGeom prst="rect">
            <a:avLst/>
          </a:prstGeom>
        </p:spPr>
      </p:pic>
      <p:sp>
        <p:nvSpPr>
          <p:cNvPr id="26" name="5-Point Star 18">
            <a:extLst>
              <a:ext uri="{FF2B5EF4-FFF2-40B4-BE49-F238E27FC236}">
                <a16:creationId xmlns:a16="http://schemas.microsoft.com/office/drawing/2014/main" id="{B0B35178-9AB4-45A9-AF43-F2C075456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8" name="Picture 8" descr="A group of people standing in a room&#10;&#10;Description automatically generated">
            <a:extLst>
              <a:ext uri="{FF2B5EF4-FFF2-40B4-BE49-F238E27FC236}">
                <a16:creationId xmlns:a16="http://schemas.microsoft.com/office/drawing/2014/main" id="{C29C00BD-5577-4BB6-BBA2-174842B89604}"/>
              </a:ext>
            </a:extLst>
          </p:cNvPr>
          <p:cNvPicPr>
            <a:picLocks noChangeAspect="1"/>
          </p:cNvPicPr>
          <p:nvPr/>
        </p:nvPicPr>
        <p:blipFill>
          <a:blip r:embed="rId6"/>
          <a:stretch>
            <a:fillRect/>
          </a:stretch>
        </p:blipFill>
        <p:spPr>
          <a:xfrm>
            <a:off x="3153937" y="3135351"/>
            <a:ext cx="2743200" cy="2743200"/>
          </a:xfrm>
          <a:prstGeom prst="rect">
            <a:avLst/>
          </a:prstGeom>
        </p:spPr>
      </p:pic>
      <p:pic>
        <p:nvPicPr>
          <p:cNvPr id="9" name="Picture 9" descr="A group of people standing in front of a building&#10;&#10;Description automatically generated">
            <a:extLst>
              <a:ext uri="{FF2B5EF4-FFF2-40B4-BE49-F238E27FC236}">
                <a16:creationId xmlns:a16="http://schemas.microsoft.com/office/drawing/2014/main" id="{56A53CA3-E99C-420F-84E0-57DD629E634C}"/>
              </a:ext>
            </a:extLst>
          </p:cNvPr>
          <p:cNvPicPr>
            <a:picLocks noChangeAspect="1"/>
          </p:cNvPicPr>
          <p:nvPr/>
        </p:nvPicPr>
        <p:blipFill>
          <a:blip r:embed="rId7"/>
          <a:stretch>
            <a:fillRect/>
          </a:stretch>
        </p:blipFill>
        <p:spPr>
          <a:xfrm>
            <a:off x="8237035" y="430252"/>
            <a:ext cx="2743200" cy="2057400"/>
          </a:xfrm>
          <a:prstGeom prst="rect">
            <a:avLst/>
          </a:prstGeom>
        </p:spPr>
      </p:pic>
      <p:pic>
        <p:nvPicPr>
          <p:cNvPr id="10" name="Picture 10" descr="A group of people standing in a room&#10;&#10;Description automatically generated">
            <a:extLst>
              <a:ext uri="{FF2B5EF4-FFF2-40B4-BE49-F238E27FC236}">
                <a16:creationId xmlns:a16="http://schemas.microsoft.com/office/drawing/2014/main" id="{15BBBC9A-CB1A-44A3-85C1-9FBC0D9FA449}"/>
              </a:ext>
            </a:extLst>
          </p:cNvPr>
          <p:cNvPicPr>
            <a:picLocks noChangeAspect="1"/>
          </p:cNvPicPr>
          <p:nvPr/>
        </p:nvPicPr>
        <p:blipFill>
          <a:blip r:embed="rId8"/>
          <a:stretch>
            <a:fillRect/>
          </a:stretch>
        </p:blipFill>
        <p:spPr>
          <a:xfrm>
            <a:off x="96644" y="3636227"/>
            <a:ext cx="2743200" cy="2057400"/>
          </a:xfrm>
          <a:prstGeom prst="rect">
            <a:avLst/>
          </a:prstGeom>
        </p:spPr>
      </p:pic>
    </p:spTree>
    <p:extLst>
      <p:ext uri="{BB962C8B-B14F-4D97-AF65-F5344CB8AC3E}">
        <p14:creationId xmlns:p14="http://schemas.microsoft.com/office/powerpoint/2010/main" val="2759943469"/>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EC5B5A-206B-4F4F-8116-5C44B7413881}"/>
              </a:ext>
            </a:extLst>
          </p:cNvPr>
          <p:cNvPicPr>
            <a:picLocks noChangeAspect="1"/>
          </p:cNvPicPr>
          <p:nvPr/>
        </p:nvPicPr>
        <p:blipFill>
          <a:blip r:embed="rId2"/>
          <a:stretch>
            <a:fillRect/>
          </a:stretch>
        </p:blipFill>
        <p:spPr>
          <a:xfrm>
            <a:off x="5473249" y="2750966"/>
            <a:ext cx="2298316" cy="1233995"/>
          </a:xfrm>
          <a:prstGeom prst="rect">
            <a:avLst/>
          </a:prstGeom>
        </p:spPr>
      </p:pic>
      <p:sp>
        <p:nvSpPr>
          <p:cNvPr id="2" name="Title 1">
            <a:extLst>
              <a:ext uri="{FF2B5EF4-FFF2-40B4-BE49-F238E27FC236}">
                <a16:creationId xmlns:a16="http://schemas.microsoft.com/office/drawing/2014/main" id="{9A8F6032-689F-4905-8089-AA6EEA3CB52B}"/>
              </a:ext>
            </a:extLst>
          </p:cNvPr>
          <p:cNvSpPr>
            <a:spLocks noGrp="1"/>
          </p:cNvSpPr>
          <p:nvPr>
            <p:ph type="title"/>
          </p:nvPr>
        </p:nvSpPr>
        <p:spPr>
          <a:xfrm>
            <a:off x="2589212" y="395166"/>
            <a:ext cx="8911687" cy="1239578"/>
          </a:xfrm>
        </p:spPr>
        <p:txBody>
          <a:bodyPr>
            <a:normAutofit/>
          </a:bodyPr>
          <a:lstStyle/>
          <a:p>
            <a:pPr algn="ctr"/>
            <a:r>
              <a:rPr lang="en-US" sz="6000" dirty="0" err="1">
                <a:latin typeface="Britannic Bold" panose="020B0903060703020204" pitchFamily="34" charset="0"/>
              </a:rPr>
              <a:t>Tarblooder</a:t>
            </a:r>
            <a:r>
              <a:rPr lang="en-US" sz="6000" dirty="0">
                <a:latin typeface="Britannic Bold" panose="020B0903060703020204" pitchFamily="34" charset="0"/>
              </a:rPr>
              <a:t> B’s</a:t>
            </a:r>
          </a:p>
        </p:txBody>
      </p:sp>
      <p:sp>
        <p:nvSpPr>
          <p:cNvPr id="3" name="Content Placeholder 2">
            <a:extLst>
              <a:ext uri="{FF2B5EF4-FFF2-40B4-BE49-F238E27FC236}">
                <a16:creationId xmlns:a16="http://schemas.microsoft.com/office/drawing/2014/main" id="{6A21EDD9-89CE-497E-A1B4-5F19F3D3A568}"/>
              </a:ext>
            </a:extLst>
          </p:cNvPr>
          <p:cNvSpPr>
            <a:spLocks noGrp="1"/>
          </p:cNvSpPr>
          <p:nvPr>
            <p:ph sz="quarter" idx="13"/>
          </p:nvPr>
        </p:nvSpPr>
        <p:spPr>
          <a:xfrm>
            <a:off x="545756" y="1712370"/>
            <a:ext cx="10394707" cy="3311189"/>
          </a:xfrm>
        </p:spPr>
        <p:txBody>
          <a:bodyPr>
            <a:noAutofit/>
          </a:bodyPr>
          <a:lstStyle/>
          <a:p>
            <a:r>
              <a:rPr lang="en-US" sz="2000" dirty="0">
                <a:solidFill>
                  <a:srgbClr val="C00000"/>
                </a:solidFill>
                <a:latin typeface="Britannic Bold" panose="020B0903060703020204" pitchFamily="34" charset="0"/>
              </a:rPr>
              <a:t>BE</a:t>
            </a:r>
            <a:r>
              <a:rPr lang="en-US" sz="2000" dirty="0">
                <a:latin typeface="Britannic Bold" panose="020B0903060703020204" pitchFamily="34" charset="0"/>
              </a:rPr>
              <a:t> on Time</a:t>
            </a:r>
          </a:p>
          <a:p>
            <a:endParaRPr lang="en-US" sz="2000" dirty="0">
              <a:latin typeface="Britannic Bold" panose="020B0903060703020204" pitchFamily="34" charset="0"/>
            </a:endParaRPr>
          </a:p>
          <a:p>
            <a:r>
              <a:rPr lang="en-US" sz="2000" dirty="0">
                <a:solidFill>
                  <a:srgbClr val="C00000"/>
                </a:solidFill>
                <a:latin typeface="Britannic Bold" panose="020B0903060703020204" pitchFamily="34" charset="0"/>
              </a:rPr>
              <a:t>BE</a:t>
            </a:r>
            <a:r>
              <a:rPr lang="en-US" sz="2000" dirty="0">
                <a:latin typeface="Britannic Bold" panose="020B0903060703020204" pitchFamily="34" charset="0"/>
              </a:rPr>
              <a:t> in Dress Code</a:t>
            </a:r>
          </a:p>
          <a:p>
            <a:endParaRPr lang="en-US" sz="2000" dirty="0">
              <a:latin typeface="Britannic Bold" panose="020B0903060703020204" pitchFamily="34" charset="0"/>
            </a:endParaRPr>
          </a:p>
          <a:p>
            <a:r>
              <a:rPr lang="en-US" sz="2000" dirty="0">
                <a:solidFill>
                  <a:srgbClr val="C00000"/>
                </a:solidFill>
                <a:latin typeface="Britannic Bold" panose="020B0903060703020204" pitchFamily="34" charset="0"/>
              </a:rPr>
              <a:t>BE</a:t>
            </a:r>
            <a:r>
              <a:rPr lang="en-US" sz="2000" dirty="0">
                <a:latin typeface="Britannic Bold" panose="020B0903060703020204" pitchFamily="34" charset="0"/>
              </a:rPr>
              <a:t> Prepared</a:t>
            </a:r>
          </a:p>
          <a:p>
            <a:endParaRPr lang="en-US" sz="2000" dirty="0">
              <a:latin typeface="Britannic Bold" panose="020B0903060703020204" pitchFamily="34" charset="0"/>
            </a:endParaRPr>
          </a:p>
          <a:p>
            <a:r>
              <a:rPr lang="en-US" sz="2000" dirty="0">
                <a:solidFill>
                  <a:srgbClr val="C00000"/>
                </a:solidFill>
                <a:latin typeface="Britannic Bold" panose="020B0903060703020204" pitchFamily="34" charset="0"/>
              </a:rPr>
              <a:t>BE</a:t>
            </a:r>
            <a:r>
              <a:rPr lang="en-US" sz="2000" dirty="0">
                <a:latin typeface="Britannic Bold" panose="020B0903060703020204" pitchFamily="34" charset="0"/>
              </a:rPr>
              <a:t> Respectful</a:t>
            </a:r>
          </a:p>
          <a:p>
            <a:endParaRPr lang="en-US" sz="2000" dirty="0">
              <a:latin typeface="Britannic Bold" panose="020B0903060703020204" pitchFamily="34" charset="0"/>
            </a:endParaRPr>
          </a:p>
          <a:p>
            <a:r>
              <a:rPr lang="en-US" sz="2000" dirty="0">
                <a:solidFill>
                  <a:srgbClr val="C00000"/>
                </a:solidFill>
                <a:latin typeface="Britannic Bold" panose="020B0903060703020204" pitchFamily="34" charset="0"/>
              </a:rPr>
              <a:t>BE</a:t>
            </a:r>
            <a:r>
              <a:rPr lang="en-US" sz="2000" dirty="0">
                <a:latin typeface="Britannic Bold" panose="020B0903060703020204" pitchFamily="34" charset="0"/>
              </a:rPr>
              <a:t> Responsible</a:t>
            </a:r>
          </a:p>
        </p:txBody>
      </p:sp>
      <p:pic>
        <p:nvPicPr>
          <p:cNvPr id="5" name="Picture 4">
            <a:extLst>
              <a:ext uri="{FF2B5EF4-FFF2-40B4-BE49-F238E27FC236}">
                <a16:creationId xmlns:a16="http://schemas.microsoft.com/office/drawing/2014/main" id="{EFC7B564-2904-486D-A34F-07069852BE0F}"/>
              </a:ext>
            </a:extLst>
          </p:cNvPr>
          <p:cNvPicPr>
            <a:picLocks noChangeAspect="1"/>
          </p:cNvPicPr>
          <p:nvPr/>
        </p:nvPicPr>
        <p:blipFill>
          <a:blip r:embed="rId3"/>
          <a:stretch>
            <a:fillRect/>
          </a:stretch>
        </p:blipFill>
        <p:spPr>
          <a:xfrm>
            <a:off x="9357563" y="1712370"/>
            <a:ext cx="1832110" cy="2876106"/>
          </a:xfrm>
          <a:prstGeom prst="rect">
            <a:avLst/>
          </a:prstGeom>
        </p:spPr>
      </p:pic>
      <p:pic>
        <p:nvPicPr>
          <p:cNvPr id="7" name="Picture 6">
            <a:extLst>
              <a:ext uri="{FF2B5EF4-FFF2-40B4-BE49-F238E27FC236}">
                <a16:creationId xmlns:a16="http://schemas.microsoft.com/office/drawing/2014/main" id="{64F47FB6-AA94-454F-8A22-98CD303C47A7}"/>
              </a:ext>
            </a:extLst>
          </p:cNvPr>
          <p:cNvPicPr>
            <a:picLocks noChangeAspect="1"/>
          </p:cNvPicPr>
          <p:nvPr/>
        </p:nvPicPr>
        <p:blipFill>
          <a:blip r:embed="rId4"/>
          <a:stretch>
            <a:fillRect/>
          </a:stretch>
        </p:blipFill>
        <p:spPr>
          <a:xfrm>
            <a:off x="4167878" y="1841054"/>
            <a:ext cx="1203192" cy="754113"/>
          </a:xfrm>
          <a:prstGeom prst="rect">
            <a:avLst/>
          </a:prstGeom>
        </p:spPr>
      </p:pic>
      <p:pic>
        <p:nvPicPr>
          <p:cNvPr id="9" name="Picture 8">
            <a:extLst>
              <a:ext uri="{FF2B5EF4-FFF2-40B4-BE49-F238E27FC236}">
                <a16:creationId xmlns:a16="http://schemas.microsoft.com/office/drawing/2014/main" id="{791AB509-E037-4505-B565-A04A7E89E421}"/>
              </a:ext>
            </a:extLst>
          </p:cNvPr>
          <p:cNvPicPr>
            <a:picLocks noChangeAspect="1"/>
          </p:cNvPicPr>
          <p:nvPr/>
        </p:nvPicPr>
        <p:blipFill>
          <a:blip r:embed="rId5"/>
          <a:stretch>
            <a:fillRect/>
          </a:stretch>
        </p:blipFill>
        <p:spPr>
          <a:xfrm>
            <a:off x="7287789" y="4300951"/>
            <a:ext cx="1588839" cy="575049"/>
          </a:xfrm>
          <a:prstGeom prst="rect">
            <a:avLst/>
          </a:prstGeom>
        </p:spPr>
      </p:pic>
    </p:spTree>
    <p:extLst>
      <p:ext uri="{BB962C8B-B14F-4D97-AF65-F5344CB8AC3E}">
        <p14:creationId xmlns:p14="http://schemas.microsoft.com/office/powerpoint/2010/main" val="124790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2" end="2"/>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4" end="4"/>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6" end="6"/>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3">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a:extLst>
              <a:ext uri="{FF2B5EF4-FFF2-40B4-BE49-F238E27FC236}">
                <a16:creationId xmlns:a16="http://schemas.microsoft.com/office/drawing/2014/main" id="{797165E7-07D5-44D5-A969-52A68AC77AA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Freeform 11">
            <a:extLst>
              <a:ext uri="{FF2B5EF4-FFF2-40B4-BE49-F238E27FC236}">
                <a16:creationId xmlns:a16="http://schemas.microsoft.com/office/drawing/2014/main" id="{0B280DBD-2815-4DCB-B024-B643AE81BD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8" name="Freeform 13">
            <a:extLst>
              <a:ext uri="{FF2B5EF4-FFF2-40B4-BE49-F238E27FC236}">
                <a16:creationId xmlns:a16="http://schemas.microsoft.com/office/drawing/2014/main" id="{A5098477-9C54-4B12-B85E-1A2CDD83AE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0" name="Freeform 25">
            <a:extLst>
              <a:ext uri="{FF2B5EF4-FFF2-40B4-BE49-F238E27FC236}">
                <a16:creationId xmlns:a16="http://schemas.microsoft.com/office/drawing/2014/main" id="{342417C2-466C-418D-B143-F27E00E64A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2" name="Freeform 14">
            <a:extLst>
              <a:ext uri="{FF2B5EF4-FFF2-40B4-BE49-F238E27FC236}">
                <a16:creationId xmlns:a16="http://schemas.microsoft.com/office/drawing/2014/main" id="{8EB20674-E635-4F0A-AC68-F23358C36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4" name="5-Point Star 24">
            <a:extLst>
              <a:ext uri="{FF2B5EF4-FFF2-40B4-BE49-F238E27FC236}">
                <a16:creationId xmlns:a16="http://schemas.microsoft.com/office/drawing/2014/main" id="{2F9E64F1-5B60-4624-9174-F6AAC13B36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D4174980-2BCA-4877-9D94-6BC59B81F9C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Rectangle 27">
            <a:extLst>
              <a:ext uri="{FF2B5EF4-FFF2-40B4-BE49-F238E27FC236}">
                <a16:creationId xmlns:a16="http://schemas.microsoft.com/office/drawing/2014/main" id="{DB08D757-D1FA-4294-AD83-888236E99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 y="0"/>
            <a:ext cx="4702938"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B7473-0945-4478-B098-1C5BC87FE203}"/>
              </a:ext>
            </a:extLst>
          </p:cNvPr>
          <p:cNvSpPr>
            <a:spLocks noGrp="1"/>
          </p:cNvSpPr>
          <p:nvPr>
            <p:ph type="title"/>
          </p:nvPr>
        </p:nvSpPr>
        <p:spPr>
          <a:xfrm>
            <a:off x="460118" y="1301568"/>
            <a:ext cx="3314218" cy="2912732"/>
          </a:xfrm>
        </p:spPr>
        <p:txBody>
          <a:bodyPr vert="horz" lIns="91440" tIns="45720" rIns="91440" bIns="45720" rtlCol="0" anchor="b">
            <a:normAutofit/>
          </a:bodyPr>
          <a:lstStyle/>
          <a:p>
            <a:pPr algn="r"/>
            <a:r>
              <a:rPr lang="en-US" sz="6100"/>
              <a:t>ROBOTICS</a:t>
            </a:r>
          </a:p>
        </p:txBody>
      </p:sp>
      <p:sp>
        <p:nvSpPr>
          <p:cNvPr id="30" name="Rectangle 29">
            <a:extLst>
              <a:ext uri="{FF2B5EF4-FFF2-40B4-BE49-F238E27FC236}">
                <a16:creationId xmlns:a16="http://schemas.microsoft.com/office/drawing/2014/main" id="{D8B97347-E71B-4438-9224-BC6030C14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88" y="0"/>
            <a:ext cx="4238653"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545609D8-A7A3-467F-A268-BE12E29C45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5752622"/>
            <a:ext cx="423977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4" name="Freeform 8">
            <a:extLst>
              <a:ext uri="{FF2B5EF4-FFF2-40B4-BE49-F238E27FC236}">
                <a16:creationId xmlns:a16="http://schemas.microsoft.com/office/drawing/2014/main" id="{2489AE04-80BC-4329-853F-B341B13277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89" y="0"/>
            <a:ext cx="4283927"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6" name="Rectangle 35">
            <a:extLst>
              <a:ext uri="{FF2B5EF4-FFF2-40B4-BE49-F238E27FC236}">
                <a16:creationId xmlns:a16="http://schemas.microsoft.com/office/drawing/2014/main" id="{4B203D96-7BE5-47D2-A6F8-4AED59BE81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800" y="450792"/>
            <a:ext cx="6639906"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descr="A person sitting at a desk&#10;&#10;Description automatically generated">
            <a:extLst>
              <a:ext uri="{FF2B5EF4-FFF2-40B4-BE49-F238E27FC236}">
                <a16:creationId xmlns:a16="http://schemas.microsoft.com/office/drawing/2014/main" id="{9D8F6476-FEBF-4979-8529-E3E7042A2A50}"/>
              </a:ext>
            </a:extLst>
          </p:cNvPr>
          <p:cNvPicPr>
            <a:picLocks noChangeAspect="1"/>
          </p:cNvPicPr>
          <p:nvPr/>
        </p:nvPicPr>
        <p:blipFill rotWithShape="1">
          <a:blip r:embed="rId3"/>
          <a:srcRect r="15397" b="-1"/>
          <a:stretch/>
        </p:blipFill>
        <p:spPr>
          <a:xfrm>
            <a:off x="5315856" y="684679"/>
            <a:ext cx="3022359" cy="2679315"/>
          </a:xfrm>
          <a:prstGeom prst="rect">
            <a:avLst/>
          </a:prstGeom>
        </p:spPr>
      </p:pic>
      <p:pic>
        <p:nvPicPr>
          <p:cNvPr id="4" name="Picture 4" descr="A group of people sitting at a desk&#10;&#10;Description automatically generated">
            <a:extLst>
              <a:ext uri="{FF2B5EF4-FFF2-40B4-BE49-F238E27FC236}">
                <a16:creationId xmlns:a16="http://schemas.microsoft.com/office/drawing/2014/main" id="{B58E2C93-48BD-4275-8F05-9C57235D420E}"/>
              </a:ext>
            </a:extLst>
          </p:cNvPr>
          <p:cNvPicPr>
            <a:picLocks noChangeAspect="1"/>
          </p:cNvPicPr>
          <p:nvPr/>
        </p:nvPicPr>
        <p:blipFill rotWithShape="1">
          <a:blip r:embed="rId4"/>
          <a:srcRect l="3225" r="12011"/>
          <a:stretch/>
        </p:blipFill>
        <p:spPr>
          <a:xfrm>
            <a:off x="8467718" y="684679"/>
            <a:ext cx="3028419" cy="2679607"/>
          </a:xfrm>
          <a:prstGeom prst="rect">
            <a:avLst/>
          </a:prstGeom>
        </p:spPr>
      </p:pic>
      <p:pic>
        <p:nvPicPr>
          <p:cNvPr id="5" name="Picture 5" descr="A group of people standing in front of a store&#10;&#10;Description automatically generated">
            <a:extLst>
              <a:ext uri="{FF2B5EF4-FFF2-40B4-BE49-F238E27FC236}">
                <a16:creationId xmlns:a16="http://schemas.microsoft.com/office/drawing/2014/main" id="{0A3F5988-836A-4592-B664-D905550CD8CE}"/>
              </a:ext>
            </a:extLst>
          </p:cNvPr>
          <p:cNvPicPr>
            <a:picLocks noChangeAspect="1"/>
          </p:cNvPicPr>
          <p:nvPr/>
        </p:nvPicPr>
        <p:blipFill rotWithShape="1">
          <a:blip r:embed="rId5"/>
          <a:srcRect l="15398" r="-1" b="-1"/>
          <a:stretch/>
        </p:blipFill>
        <p:spPr>
          <a:xfrm>
            <a:off x="5315856" y="3487730"/>
            <a:ext cx="3022359" cy="2679315"/>
          </a:xfrm>
          <a:prstGeom prst="rect">
            <a:avLst/>
          </a:prstGeom>
        </p:spPr>
      </p:pic>
      <p:pic>
        <p:nvPicPr>
          <p:cNvPr id="3" name="Picture 5" descr="A group of people standing in front of a computer&#10;&#10;Description automatically generated">
            <a:extLst>
              <a:ext uri="{FF2B5EF4-FFF2-40B4-BE49-F238E27FC236}">
                <a16:creationId xmlns:a16="http://schemas.microsoft.com/office/drawing/2014/main" id="{6C365182-4064-40AC-AC74-A9FADF9C8657}"/>
              </a:ext>
            </a:extLst>
          </p:cNvPr>
          <p:cNvPicPr>
            <a:picLocks noChangeAspect="1"/>
          </p:cNvPicPr>
          <p:nvPr/>
        </p:nvPicPr>
        <p:blipFill>
          <a:blip r:embed="rId6"/>
          <a:stretch>
            <a:fillRect/>
          </a:stretch>
        </p:blipFill>
        <p:spPr>
          <a:xfrm>
            <a:off x="1413641" y="1112783"/>
            <a:ext cx="2743200" cy="2057400"/>
          </a:xfrm>
          <a:prstGeom prst="rect">
            <a:avLst/>
          </a:prstGeom>
        </p:spPr>
      </p:pic>
      <p:pic>
        <p:nvPicPr>
          <p:cNvPr id="6" name="Picture 8" descr="A group of people sitting at a desk&#10;&#10;Description automatically generated">
            <a:extLst>
              <a:ext uri="{FF2B5EF4-FFF2-40B4-BE49-F238E27FC236}">
                <a16:creationId xmlns:a16="http://schemas.microsoft.com/office/drawing/2014/main" id="{DD41CF94-7FB4-4BEF-91D7-A7BA169A2F60}"/>
              </a:ext>
            </a:extLst>
          </p:cNvPr>
          <p:cNvPicPr>
            <a:picLocks noChangeAspect="1"/>
          </p:cNvPicPr>
          <p:nvPr/>
        </p:nvPicPr>
        <p:blipFill>
          <a:blip r:embed="rId7"/>
          <a:stretch>
            <a:fillRect/>
          </a:stretch>
        </p:blipFill>
        <p:spPr>
          <a:xfrm>
            <a:off x="8604469" y="3565197"/>
            <a:ext cx="2734442" cy="2609192"/>
          </a:xfrm>
          <a:prstGeom prst="rect">
            <a:avLst/>
          </a:prstGeom>
        </p:spPr>
      </p:pic>
      <p:pic>
        <p:nvPicPr>
          <p:cNvPr id="9" name="Picture 9" descr="A group of people sitting at a table using a computer&#10;&#10;Description automatically generated">
            <a:extLst>
              <a:ext uri="{FF2B5EF4-FFF2-40B4-BE49-F238E27FC236}">
                <a16:creationId xmlns:a16="http://schemas.microsoft.com/office/drawing/2014/main" id="{7FF512E5-9ADC-4134-B952-8343A02DFCCA}"/>
              </a:ext>
            </a:extLst>
          </p:cNvPr>
          <p:cNvPicPr>
            <a:picLocks noChangeAspect="1"/>
          </p:cNvPicPr>
          <p:nvPr/>
        </p:nvPicPr>
        <p:blipFill>
          <a:blip r:embed="rId8"/>
          <a:stretch>
            <a:fillRect/>
          </a:stretch>
        </p:blipFill>
        <p:spPr>
          <a:xfrm>
            <a:off x="301297" y="4458576"/>
            <a:ext cx="2743200" cy="2057400"/>
          </a:xfrm>
          <a:prstGeom prst="rect">
            <a:avLst/>
          </a:prstGeom>
        </p:spPr>
      </p:pic>
      <p:pic>
        <p:nvPicPr>
          <p:cNvPr id="10" name="Picture 10" descr="A group of people sitting at a desk in front of a computer&#10;&#10;Description automatically generated">
            <a:extLst>
              <a:ext uri="{FF2B5EF4-FFF2-40B4-BE49-F238E27FC236}">
                <a16:creationId xmlns:a16="http://schemas.microsoft.com/office/drawing/2014/main" id="{1B03F94C-68F0-449D-826B-4F2190AF128E}"/>
              </a:ext>
            </a:extLst>
          </p:cNvPr>
          <p:cNvPicPr>
            <a:picLocks noChangeAspect="1"/>
          </p:cNvPicPr>
          <p:nvPr/>
        </p:nvPicPr>
        <p:blipFill>
          <a:blip r:embed="rId9"/>
          <a:stretch>
            <a:fillRect/>
          </a:stretch>
        </p:blipFill>
        <p:spPr>
          <a:xfrm>
            <a:off x="134883" y="342024"/>
            <a:ext cx="1481959" cy="1374228"/>
          </a:xfrm>
          <a:prstGeom prst="rect">
            <a:avLst/>
          </a:prstGeom>
        </p:spPr>
      </p:pic>
    </p:spTree>
    <p:extLst>
      <p:ext uri="{BB962C8B-B14F-4D97-AF65-F5344CB8AC3E}">
        <p14:creationId xmlns:p14="http://schemas.microsoft.com/office/powerpoint/2010/main" val="4063934220"/>
      </p:ext>
    </p:extLst>
  </p:cSld>
  <p:clrMapOvr>
    <a:masterClrMapping/>
  </p:clrMapOvr>
  <p:transition>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118F-7CC9-428E-BD4F-A07F77E9DF5C}"/>
              </a:ext>
            </a:extLst>
          </p:cNvPr>
          <p:cNvSpPr>
            <a:spLocks noGrp="1"/>
          </p:cNvSpPr>
          <p:nvPr>
            <p:ph type="title"/>
          </p:nvPr>
        </p:nvSpPr>
        <p:spPr/>
        <p:txBody>
          <a:bodyPr/>
          <a:lstStyle/>
          <a:p>
            <a:pPr algn="ctr"/>
            <a:r>
              <a:rPr lang="en-US"/>
              <a:t>FENCING</a:t>
            </a:r>
          </a:p>
        </p:txBody>
      </p:sp>
      <p:pic>
        <p:nvPicPr>
          <p:cNvPr id="4" name="Picture 4" descr="A group of people standing in front of a building&#10;&#10;Description automatically generated">
            <a:extLst>
              <a:ext uri="{FF2B5EF4-FFF2-40B4-BE49-F238E27FC236}">
                <a16:creationId xmlns:a16="http://schemas.microsoft.com/office/drawing/2014/main" id="{66824120-2773-43CC-AD38-294E1B0EC8E6}"/>
              </a:ext>
            </a:extLst>
          </p:cNvPr>
          <p:cNvPicPr>
            <a:picLocks noGrp="1" noChangeAspect="1"/>
          </p:cNvPicPr>
          <p:nvPr>
            <p:ph sz="quarter" idx="13"/>
          </p:nvPr>
        </p:nvPicPr>
        <p:blipFill>
          <a:blip r:embed="rId2"/>
          <a:stretch>
            <a:fillRect/>
          </a:stretch>
        </p:blipFill>
        <p:spPr>
          <a:xfrm>
            <a:off x="1427794" y="2063396"/>
            <a:ext cx="4414919" cy="3311189"/>
          </a:xfrm>
        </p:spPr>
      </p:pic>
      <p:pic>
        <p:nvPicPr>
          <p:cNvPr id="5" name="Picture 5" descr="A group of people standing in a room&#10;&#10;Description automatically generated">
            <a:extLst>
              <a:ext uri="{FF2B5EF4-FFF2-40B4-BE49-F238E27FC236}">
                <a16:creationId xmlns:a16="http://schemas.microsoft.com/office/drawing/2014/main" id="{ADB1090A-9B99-4DB1-879F-80B748322008}"/>
              </a:ext>
            </a:extLst>
          </p:cNvPr>
          <p:cNvPicPr>
            <a:picLocks noChangeAspect="1"/>
          </p:cNvPicPr>
          <p:nvPr/>
        </p:nvPicPr>
        <p:blipFill>
          <a:blip r:embed="rId3"/>
          <a:stretch>
            <a:fillRect/>
          </a:stretch>
        </p:blipFill>
        <p:spPr>
          <a:xfrm>
            <a:off x="6734175" y="1885950"/>
            <a:ext cx="4286250" cy="3362325"/>
          </a:xfrm>
          <a:prstGeom prst="rect">
            <a:avLst/>
          </a:prstGeom>
        </p:spPr>
      </p:pic>
    </p:spTree>
    <p:extLst>
      <p:ext uri="{BB962C8B-B14F-4D97-AF65-F5344CB8AC3E}">
        <p14:creationId xmlns:p14="http://schemas.microsoft.com/office/powerpoint/2010/main" val="1831107860"/>
      </p:ext>
    </p:extLst>
  </p:cSld>
  <p:clrMapOvr>
    <a:masterClrMapping/>
  </p:clrMapOvr>
  <p:transition>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7165E7-07D5-44D5-A969-52A68AC77AA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Freeform 11">
            <a:extLst>
              <a:ext uri="{FF2B5EF4-FFF2-40B4-BE49-F238E27FC236}">
                <a16:creationId xmlns:a16="http://schemas.microsoft.com/office/drawing/2014/main" id="{0B280DBD-2815-4DCB-B024-B643AE81BD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6" name="Freeform 13">
            <a:extLst>
              <a:ext uri="{FF2B5EF4-FFF2-40B4-BE49-F238E27FC236}">
                <a16:creationId xmlns:a16="http://schemas.microsoft.com/office/drawing/2014/main" id="{A5098477-9C54-4B12-B85E-1A2CDD83AE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25">
            <a:extLst>
              <a:ext uri="{FF2B5EF4-FFF2-40B4-BE49-F238E27FC236}">
                <a16:creationId xmlns:a16="http://schemas.microsoft.com/office/drawing/2014/main" id="{342417C2-466C-418D-B143-F27E00E64A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0" name="Freeform 14">
            <a:extLst>
              <a:ext uri="{FF2B5EF4-FFF2-40B4-BE49-F238E27FC236}">
                <a16:creationId xmlns:a16="http://schemas.microsoft.com/office/drawing/2014/main" id="{8EB20674-E635-4F0A-AC68-F23358C36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2" name="5-Point Star 24">
            <a:extLst>
              <a:ext uri="{FF2B5EF4-FFF2-40B4-BE49-F238E27FC236}">
                <a16:creationId xmlns:a16="http://schemas.microsoft.com/office/drawing/2014/main" id="{2F9E64F1-5B60-4624-9174-F6AAC13B36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1EA33782-5C3D-4AEC-9C6B-467847FC11A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9519D4F2-4B9B-49C4-853A-4E57149A9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6C15CD14-91CC-41AA-BF09-D8483C36CA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61245E3D-37CE-4CF4-A863-3E3431469C5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FC398A3-0D23-481B-B9E9-272CA6BAE575}"/>
              </a:ext>
            </a:extLst>
          </p:cNvPr>
          <p:cNvSpPr>
            <a:spLocks noGrp="1"/>
          </p:cNvSpPr>
          <p:nvPr>
            <p:ph type="title"/>
          </p:nvPr>
        </p:nvSpPr>
        <p:spPr>
          <a:xfrm>
            <a:off x="685912" y="4714814"/>
            <a:ext cx="10818199" cy="1075211"/>
          </a:xfrm>
        </p:spPr>
        <p:txBody>
          <a:bodyPr vert="horz" lIns="91440" tIns="45720" rIns="91440" bIns="45720" rtlCol="0" anchor="b">
            <a:normAutofit/>
          </a:bodyPr>
          <a:lstStyle/>
          <a:p>
            <a:pPr algn="ctr"/>
            <a:r>
              <a:rPr lang="en-US" sz="6800"/>
              <a:t>CHESS</a:t>
            </a:r>
          </a:p>
        </p:txBody>
      </p:sp>
      <p:sp>
        <p:nvSpPr>
          <p:cNvPr id="32" name="5-Point Star 8">
            <a:extLst>
              <a:ext uri="{FF2B5EF4-FFF2-40B4-BE49-F238E27FC236}">
                <a16:creationId xmlns:a16="http://schemas.microsoft.com/office/drawing/2014/main" id="{9F7FB371-4E1C-47A2-BE5A-0AE7B26B31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5" name="Picture 5" descr="A group of people sitting at a table&#10;&#10;Description automatically generated">
            <a:extLst>
              <a:ext uri="{FF2B5EF4-FFF2-40B4-BE49-F238E27FC236}">
                <a16:creationId xmlns:a16="http://schemas.microsoft.com/office/drawing/2014/main" id="{AE499134-5EB8-4C53-9418-0A51B1B22975}"/>
              </a:ext>
            </a:extLst>
          </p:cNvPr>
          <p:cNvPicPr>
            <a:picLocks noChangeAspect="1"/>
          </p:cNvPicPr>
          <p:nvPr/>
        </p:nvPicPr>
        <p:blipFill rotWithShape="1">
          <a:blip r:embed="rId3"/>
          <a:srcRect l="32004" r="3" b="3"/>
          <a:stretch/>
        </p:blipFill>
        <p:spPr>
          <a:xfrm>
            <a:off x="692595" y="687394"/>
            <a:ext cx="2606040" cy="2874505"/>
          </a:xfrm>
          <a:prstGeom prst="rect">
            <a:avLst/>
          </a:prstGeom>
        </p:spPr>
      </p:pic>
      <p:pic>
        <p:nvPicPr>
          <p:cNvPr id="4" name="Picture 4" descr="A group of people sitting at a table&#10;&#10;Description automatically generated">
            <a:extLst>
              <a:ext uri="{FF2B5EF4-FFF2-40B4-BE49-F238E27FC236}">
                <a16:creationId xmlns:a16="http://schemas.microsoft.com/office/drawing/2014/main" id="{34CFE4D5-63DE-4D93-9030-406F846C5C45}"/>
              </a:ext>
            </a:extLst>
          </p:cNvPr>
          <p:cNvPicPr>
            <a:picLocks noGrp="1" noChangeAspect="1"/>
          </p:cNvPicPr>
          <p:nvPr>
            <p:ph sz="quarter" idx="13"/>
          </p:nvPr>
        </p:nvPicPr>
        <p:blipFill rotWithShape="1">
          <a:blip r:embed="rId4"/>
          <a:srcRect l="20075" r="11932" b="3"/>
          <a:stretch/>
        </p:blipFill>
        <p:spPr>
          <a:xfrm>
            <a:off x="3429172" y="691545"/>
            <a:ext cx="2606040" cy="2874505"/>
          </a:xfrm>
          <a:prstGeom prst="rect">
            <a:avLst/>
          </a:prstGeom>
        </p:spPr>
      </p:pic>
      <p:pic>
        <p:nvPicPr>
          <p:cNvPr id="6" name="Picture 6" descr="A group of people sitting at a table&#10;&#10;Description automatically generated">
            <a:extLst>
              <a:ext uri="{FF2B5EF4-FFF2-40B4-BE49-F238E27FC236}">
                <a16:creationId xmlns:a16="http://schemas.microsoft.com/office/drawing/2014/main" id="{1255B7C4-8B1A-4A4A-9428-1652B05D3399}"/>
              </a:ext>
            </a:extLst>
          </p:cNvPr>
          <p:cNvPicPr>
            <a:picLocks noChangeAspect="1"/>
          </p:cNvPicPr>
          <p:nvPr/>
        </p:nvPicPr>
        <p:blipFill rotWithShape="1">
          <a:blip r:embed="rId5"/>
          <a:srcRect l="16928" r="15079" b="3"/>
          <a:stretch/>
        </p:blipFill>
        <p:spPr>
          <a:xfrm>
            <a:off x="6165749" y="691545"/>
            <a:ext cx="2606040" cy="2874505"/>
          </a:xfrm>
          <a:prstGeom prst="rect">
            <a:avLst/>
          </a:prstGeom>
        </p:spPr>
      </p:pic>
      <p:pic>
        <p:nvPicPr>
          <p:cNvPr id="7" name="Picture 7" descr="A group of people sitting at a table&#10;&#10;Description automatically generated">
            <a:extLst>
              <a:ext uri="{FF2B5EF4-FFF2-40B4-BE49-F238E27FC236}">
                <a16:creationId xmlns:a16="http://schemas.microsoft.com/office/drawing/2014/main" id="{6B453F20-7D10-4AD3-9BA6-9C40C77EB01E}"/>
              </a:ext>
            </a:extLst>
          </p:cNvPr>
          <p:cNvPicPr>
            <a:picLocks noChangeAspect="1"/>
          </p:cNvPicPr>
          <p:nvPr/>
        </p:nvPicPr>
        <p:blipFill rotWithShape="1">
          <a:blip r:embed="rId6"/>
          <a:srcRect l="16650" r="15357" b="3"/>
          <a:stretch/>
        </p:blipFill>
        <p:spPr>
          <a:xfrm>
            <a:off x="8898071" y="691546"/>
            <a:ext cx="2606040" cy="2874505"/>
          </a:xfrm>
          <a:prstGeom prst="rect">
            <a:avLst/>
          </a:prstGeom>
        </p:spPr>
      </p:pic>
    </p:spTree>
    <p:extLst>
      <p:ext uri="{BB962C8B-B14F-4D97-AF65-F5344CB8AC3E}">
        <p14:creationId xmlns:p14="http://schemas.microsoft.com/office/powerpoint/2010/main" val="606030884"/>
      </p:ext>
    </p:extLst>
  </p:cSld>
  <p:clrMapOvr>
    <a:masterClrMapping/>
  </p:clrMapOvr>
  <p:transition>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FC4481-E8AF-45C6-A59D-765070D6771C}"/>
              </a:ext>
            </a:extLst>
          </p:cNvPr>
          <p:cNvPicPr>
            <a:picLocks noChangeAspect="1"/>
          </p:cNvPicPr>
          <p:nvPr/>
        </p:nvPicPr>
        <p:blipFill>
          <a:blip r:embed="rId2"/>
          <a:stretch>
            <a:fillRect/>
          </a:stretch>
        </p:blipFill>
        <p:spPr>
          <a:xfrm>
            <a:off x="4156233" y="2203655"/>
            <a:ext cx="1230924" cy="1679179"/>
          </a:xfrm>
          <a:prstGeom prst="rect">
            <a:avLst/>
          </a:prstGeom>
        </p:spPr>
      </p:pic>
      <p:sp>
        <p:nvSpPr>
          <p:cNvPr id="2" name="Title 1">
            <a:extLst>
              <a:ext uri="{FF2B5EF4-FFF2-40B4-BE49-F238E27FC236}">
                <a16:creationId xmlns:a16="http://schemas.microsoft.com/office/drawing/2014/main" id="{64A6DE67-E6B1-4CB2-9B95-2E9C254B7424}"/>
              </a:ext>
            </a:extLst>
          </p:cNvPr>
          <p:cNvSpPr>
            <a:spLocks noGrp="1"/>
          </p:cNvSpPr>
          <p:nvPr>
            <p:ph type="title"/>
          </p:nvPr>
        </p:nvSpPr>
        <p:spPr>
          <a:xfrm>
            <a:off x="1236115" y="0"/>
            <a:ext cx="8911687" cy="1544782"/>
          </a:xfrm>
        </p:spPr>
        <p:txBody>
          <a:bodyPr>
            <a:noAutofit/>
          </a:bodyPr>
          <a:lstStyle/>
          <a:p>
            <a:pPr algn="ctr"/>
            <a:r>
              <a:rPr lang="en-US" sz="4800" dirty="0">
                <a:latin typeface="Britannic Bold" panose="020B0903060703020204" pitchFamily="34" charset="0"/>
              </a:rPr>
              <a:t>Social &amp; Self-Image Organizations</a:t>
            </a:r>
          </a:p>
        </p:txBody>
      </p:sp>
      <p:sp>
        <p:nvSpPr>
          <p:cNvPr id="3" name="Content Placeholder 2">
            <a:extLst>
              <a:ext uri="{FF2B5EF4-FFF2-40B4-BE49-F238E27FC236}">
                <a16:creationId xmlns:a16="http://schemas.microsoft.com/office/drawing/2014/main" id="{C96B8250-EBE4-46DE-A83C-44878A8A7BFE}"/>
              </a:ext>
            </a:extLst>
          </p:cNvPr>
          <p:cNvSpPr>
            <a:spLocks noGrp="1"/>
          </p:cNvSpPr>
          <p:nvPr>
            <p:ph sz="quarter" idx="13"/>
          </p:nvPr>
        </p:nvSpPr>
        <p:spPr>
          <a:xfrm>
            <a:off x="671759" y="1756197"/>
            <a:ext cx="4332870" cy="3693168"/>
          </a:xfrm>
        </p:spPr>
        <p:txBody>
          <a:bodyPr>
            <a:normAutofit/>
          </a:bodyPr>
          <a:lstStyle/>
          <a:p>
            <a:r>
              <a:rPr lang="en-US" sz="2200" dirty="0">
                <a:latin typeface="Britannic Bold" panose="020B0903060703020204" pitchFamily="34" charset="0"/>
              </a:rPr>
              <a:t>M.E. University </a:t>
            </a:r>
          </a:p>
          <a:p>
            <a:pPr marL="0" indent="0">
              <a:buNone/>
            </a:pPr>
            <a:endParaRPr lang="en-US" sz="2200" dirty="0">
              <a:latin typeface="Britannic Bold" panose="020B0903060703020204" pitchFamily="34" charset="0"/>
            </a:endParaRPr>
          </a:p>
          <a:p>
            <a:r>
              <a:rPr lang="en-US" sz="2200" dirty="0">
                <a:latin typeface="Britannic Bold" panose="020B0903060703020204" pitchFamily="34" charset="0"/>
              </a:rPr>
              <a:t>Academy 101</a:t>
            </a:r>
          </a:p>
          <a:p>
            <a:endParaRPr lang="en-US" sz="2200" dirty="0">
              <a:latin typeface="Britannic Bold" panose="020B0903060703020204" pitchFamily="34" charset="0"/>
            </a:endParaRPr>
          </a:p>
          <a:p>
            <a:r>
              <a:rPr lang="en-US" sz="2200" dirty="0" err="1">
                <a:latin typeface="Britannic Bold" panose="020B0903060703020204" pitchFamily="34" charset="0"/>
              </a:rPr>
              <a:t>Ctag</a:t>
            </a:r>
            <a:r>
              <a:rPr lang="en-US" sz="2200" dirty="0">
                <a:latin typeface="Britannic Bold" panose="020B0903060703020204" pitchFamily="34" charset="0"/>
              </a:rPr>
              <a:t> boys &amp; girls</a:t>
            </a:r>
          </a:p>
          <a:p>
            <a:endParaRPr lang="en-US" sz="2200" dirty="0">
              <a:latin typeface="Britannic Bold" panose="020B0903060703020204" pitchFamily="34" charset="0"/>
            </a:endParaRPr>
          </a:p>
        </p:txBody>
      </p:sp>
      <p:sp>
        <p:nvSpPr>
          <p:cNvPr id="4" name="Content Placeholder 3">
            <a:extLst>
              <a:ext uri="{FF2B5EF4-FFF2-40B4-BE49-F238E27FC236}">
                <a16:creationId xmlns:a16="http://schemas.microsoft.com/office/drawing/2014/main" id="{8915662D-39C4-4DDE-A669-17DF018680F5}"/>
              </a:ext>
            </a:extLst>
          </p:cNvPr>
          <p:cNvSpPr>
            <a:spLocks noGrp="1"/>
          </p:cNvSpPr>
          <p:nvPr>
            <p:ph sz="quarter" idx="14"/>
          </p:nvPr>
        </p:nvSpPr>
        <p:spPr>
          <a:xfrm>
            <a:off x="6565134" y="1316182"/>
            <a:ext cx="5086538" cy="3454126"/>
          </a:xfrm>
        </p:spPr>
        <p:txBody>
          <a:bodyPr>
            <a:normAutofit fontScale="70000" lnSpcReduction="20000"/>
          </a:bodyPr>
          <a:lstStyle/>
          <a:p>
            <a:endParaRPr lang="en-US" sz="2800" dirty="0">
              <a:latin typeface="Britannic Bold" panose="020B0903060703020204" pitchFamily="34" charset="0"/>
            </a:endParaRPr>
          </a:p>
          <a:p>
            <a:r>
              <a:rPr lang="en-US" sz="2800" dirty="0">
                <a:latin typeface="Britannic Bold" panose="020B0903060703020204" pitchFamily="34" charset="0"/>
              </a:rPr>
              <a:t>Peer Mediation </a:t>
            </a:r>
          </a:p>
          <a:p>
            <a:endParaRPr lang="en-US" sz="2800" dirty="0">
              <a:latin typeface="Britannic Bold" panose="020B0903060703020204" pitchFamily="34" charset="0"/>
            </a:endParaRPr>
          </a:p>
          <a:p>
            <a:r>
              <a:rPr lang="en-US" sz="2800" dirty="0">
                <a:latin typeface="Britannic Bold" panose="020B0903060703020204" pitchFamily="34" charset="0"/>
              </a:rPr>
              <a:t>W.A.V.E.</a:t>
            </a:r>
          </a:p>
          <a:p>
            <a:endParaRPr lang="en-US" sz="2800" dirty="0">
              <a:latin typeface="Britannic Bold" panose="020B0903060703020204" pitchFamily="34" charset="0"/>
            </a:endParaRPr>
          </a:p>
          <a:p>
            <a:r>
              <a:rPr lang="en-US" sz="2800" dirty="0">
                <a:latin typeface="Britannic Bold" panose="020B0903060703020204" pitchFamily="34" charset="0"/>
              </a:rPr>
              <a:t>J.K.L.</a:t>
            </a:r>
          </a:p>
          <a:p>
            <a:endParaRPr lang="en-US" sz="2800" dirty="0">
              <a:latin typeface="Britannic Bold" panose="020B0903060703020204" pitchFamily="34" charset="0"/>
            </a:endParaRPr>
          </a:p>
          <a:p>
            <a:r>
              <a:rPr lang="en-US" sz="2800" dirty="0">
                <a:latin typeface="Britannic Bold" panose="020B0903060703020204" pitchFamily="34" charset="0"/>
              </a:rPr>
              <a:t>Neighborhood centers assoc.</a:t>
            </a:r>
          </a:p>
          <a:p>
            <a:endParaRPr lang="en-US" sz="2800" dirty="0">
              <a:latin typeface="Britannic Bold" panose="020B0903060703020204" pitchFamily="34" charset="0"/>
            </a:endParaRPr>
          </a:p>
          <a:p>
            <a:endParaRPr lang="en-US" sz="2800" dirty="0">
              <a:latin typeface="Britannic Bold" panose="020B0903060703020204" pitchFamily="34" charset="0"/>
            </a:endParaRPr>
          </a:p>
          <a:p>
            <a:endParaRPr lang="en-US" sz="2800" dirty="0">
              <a:latin typeface="Britannic Bold" panose="020B0903060703020204" pitchFamily="34" charset="0"/>
            </a:endParaRPr>
          </a:p>
          <a:p>
            <a:endParaRPr lang="en-US" sz="2800" dirty="0">
              <a:latin typeface="Britannic Bold" panose="020B0903060703020204" pitchFamily="34" charset="0"/>
            </a:endParaRPr>
          </a:p>
          <a:p>
            <a:pPr marL="0" indent="0">
              <a:buNone/>
            </a:pPr>
            <a:endParaRPr lang="en-US" sz="2800" dirty="0">
              <a:latin typeface="Britannic Bold" panose="020B0903060703020204" pitchFamily="34" charset="0"/>
            </a:endParaRPr>
          </a:p>
        </p:txBody>
      </p:sp>
    </p:spTree>
    <p:extLst>
      <p:ext uri="{BB962C8B-B14F-4D97-AF65-F5344CB8AC3E}">
        <p14:creationId xmlns:p14="http://schemas.microsoft.com/office/powerpoint/2010/main" val="3639263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drap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1AE10-B607-4A75-93F3-CF1A436A2B51}"/>
              </a:ext>
            </a:extLst>
          </p:cNvPr>
          <p:cNvPicPr>
            <a:picLocks noChangeAspect="1"/>
          </p:cNvPicPr>
          <p:nvPr/>
        </p:nvPicPr>
        <p:blipFill>
          <a:blip r:embed="rId2"/>
          <a:stretch>
            <a:fillRect/>
          </a:stretch>
        </p:blipFill>
        <p:spPr>
          <a:xfrm>
            <a:off x="4364147" y="345240"/>
            <a:ext cx="3709052" cy="481988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153429" y="652614"/>
            <a:ext cx="2458995" cy="18442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45060" y="3242274"/>
            <a:ext cx="2842054" cy="13861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5059" y="164756"/>
            <a:ext cx="2103393" cy="157754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9671222" y="3950910"/>
            <a:ext cx="1806832" cy="135512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8324" y="2270449"/>
            <a:ext cx="1667785" cy="115231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680246" y="1050838"/>
            <a:ext cx="1565939" cy="1047797"/>
          </a:xfrm>
          <a:prstGeom prst="rect">
            <a:avLst/>
          </a:prstGeom>
        </p:spPr>
      </p:pic>
    </p:spTree>
    <p:extLst>
      <p:ext uri="{BB962C8B-B14F-4D97-AF65-F5344CB8AC3E}">
        <p14:creationId xmlns:p14="http://schemas.microsoft.com/office/powerpoint/2010/main" val="36280258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246" y="354581"/>
            <a:ext cx="8229600" cy="1143000"/>
          </a:xfrm>
        </p:spPr>
        <p:txBody>
          <a:bodyPr>
            <a:normAutofit/>
          </a:bodyPr>
          <a:lstStyle/>
          <a:p>
            <a:r>
              <a:rPr lang="en-US" dirty="0">
                <a:cs typeface="Calibri"/>
              </a:rPr>
              <a:t>Our Priorities</a:t>
            </a:r>
            <a:endParaRPr lang="en-US" dirty="0"/>
          </a:p>
        </p:txBody>
      </p:sp>
      <p:sp>
        <p:nvSpPr>
          <p:cNvPr id="3" name="Content Placeholder 2"/>
          <p:cNvSpPr>
            <a:spLocks noGrp="1"/>
          </p:cNvSpPr>
          <p:nvPr>
            <p:ph idx="1"/>
          </p:nvPr>
        </p:nvSpPr>
        <p:spPr>
          <a:xfrm>
            <a:off x="1981200" y="2164760"/>
            <a:ext cx="8229600" cy="3874532"/>
          </a:xfrm>
        </p:spPr>
        <p:txBody>
          <a:bodyPr vert="horz" lIns="91440" tIns="45720" rIns="91440" bIns="45720" rtlCol="0" anchor="t">
            <a:normAutofit/>
          </a:bodyPr>
          <a:lstStyle/>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5678BDEB-92B8-47F0-BBA7-F0A8395980BA}"/>
              </a:ext>
            </a:extLst>
          </p:cNvPr>
          <p:cNvSpPr txBox="1"/>
          <p:nvPr/>
        </p:nvSpPr>
        <p:spPr>
          <a:xfrm>
            <a:off x="637309" y="1319961"/>
            <a:ext cx="1076498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rgbClr val="000000"/>
                </a:solidFill>
                <a:latin typeface="Impact" panose="020B0806030902050204" pitchFamily="34" charset="0"/>
                <a:cs typeface="Calibri"/>
              </a:rPr>
              <a:t>Maintaining</a:t>
            </a:r>
            <a:r>
              <a:rPr lang="en-US" sz="2000" dirty="0">
                <a:ea typeface="+mn-lt"/>
                <a:cs typeface="+mn-lt"/>
              </a:rPr>
              <a:t> the health, safety, and well-being of our scholars and staff</a:t>
            </a:r>
            <a:endParaRPr lang="en-US" sz="2000" dirty="0">
              <a:cs typeface="Calibri"/>
            </a:endParaRPr>
          </a:p>
          <a:p>
            <a:pPr marL="285750" indent="-285750">
              <a:buFont typeface="Arial"/>
              <a:buChar char="•"/>
            </a:pPr>
            <a:r>
              <a:rPr lang="en-US" sz="2000" dirty="0">
                <a:ea typeface="+mn-lt"/>
                <a:cs typeface="+mn-lt"/>
              </a:rPr>
              <a:t>Exemplify excellence in learning and teaching, filled with joy and aligned to a coherent, unified core curriculum</a:t>
            </a:r>
            <a:endParaRPr lang="en-US" sz="2000" dirty="0">
              <a:cs typeface="Calibri"/>
            </a:endParaRPr>
          </a:p>
          <a:p>
            <a:pPr marL="285750" indent="-285750">
              <a:buFont typeface="Arial"/>
              <a:buChar char="•"/>
            </a:pPr>
            <a:r>
              <a:rPr lang="en-US" sz="2000" b="1" dirty="0">
                <a:ea typeface="+mn-lt"/>
                <a:cs typeface="+mn-lt"/>
              </a:rPr>
              <a:t>Supporting our scholars, staff, and families as they adapt to new methods and rhythms of learning and teaching</a:t>
            </a:r>
            <a:endParaRPr lang="en-US" sz="2000" b="1" dirty="0">
              <a:cs typeface="Calibri"/>
            </a:endParaRPr>
          </a:p>
          <a:p>
            <a:pPr marL="285750" indent="-285750">
              <a:buFont typeface="Arial"/>
              <a:buChar char="•"/>
            </a:pPr>
            <a:r>
              <a:rPr lang="en-US" sz="2000" dirty="0">
                <a:ea typeface="+mn-lt"/>
                <a:cs typeface="+mn-lt"/>
              </a:rPr>
              <a:t>Ensuring operational efficiency across the organization to encourage flexibility and financial health</a:t>
            </a:r>
            <a:endParaRPr lang="en-US" sz="2000" dirty="0">
              <a:cs typeface="Calibri"/>
            </a:endParaRPr>
          </a:p>
          <a:p>
            <a:pPr marL="285750" indent="-285750">
              <a:buFont typeface="Arial"/>
              <a:buChar char="•"/>
            </a:pPr>
            <a:r>
              <a:rPr lang="en-US" sz="2000" dirty="0">
                <a:ea typeface="+mn-lt"/>
                <a:cs typeface="+mn-lt"/>
              </a:rPr>
              <a:t>Partnering with community organizations and leveraging local assets to more fully and equitably support our scholars and their families</a:t>
            </a:r>
            <a:endParaRPr lang="en-US" dirty="0">
              <a:ea typeface="+mn-lt"/>
              <a:cs typeface="+mn-lt"/>
            </a:endParaRPr>
          </a:p>
          <a:p>
            <a:pPr marL="285750" indent="-285750">
              <a:buFont typeface="Arial"/>
              <a:buChar char="•"/>
            </a:pPr>
            <a:endParaRPr lang="en-US" sz="2000" dirty="0">
              <a:solidFill>
                <a:srgbClr val="000000"/>
              </a:solidFill>
              <a:latin typeface="Calibri"/>
              <a:ea typeface="+mn-lt"/>
              <a:cs typeface="+mn-lt"/>
            </a:endParaRPr>
          </a:p>
          <a:p>
            <a:r>
              <a:rPr lang="en-US" sz="2000" dirty="0">
                <a:solidFill>
                  <a:srgbClr val="000000"/>
                </a:solidFill>
                <a:latin typeface="Calibri"/>
                <a:ea typeface="+mn-lt"/>
                <a:cs typeface="+mn-lt"/>
              </a:rPr>
              <a:t>To read the entire </a:t>
            </a:r>
            <a:r>
              <a:rPr lang="en-US" sz="2000" dirty="0" err="1">
                <a:solidFill>
                  <a:srgbClr val="000000"/>
                </a:solidFill>
                <a:latin typeface="Calibri"/>
                <a:ea typeface="+mn-lt"/>
                <a:cs typeface="+mn-lt"/>
              </a:rPr>
              <a:t>ReOpening</a:t>
            </a:r>
            <a:r>
              <a:rPr lang="en-US" sz="2000" dirty="0">
                <a:solidFill>
                  <a:srgbClr val="000000"/>
                </a:solidFill>
                <a:latin typeface="Calibri"/>
                <a:ea typeface="+mn-lt"/>
                <a:cs typeface="+mn-lt"/>
              </a:rPr>
              <a:t> Plan visit:</a:t>
            </a:r>
          </a:p>
          <a:p>
            <a:r>
              <a:rPr lang="en-US" sz="2000" dirty="0">
                <a:ea typeface="+mn-lt"/>
                <a:cs typeface="+mn-lt"/>
                <a:hlinkClick r:id="rId2"/>
              </a:rPr>
              <a:t>https://www.clevelandmetroschools.org/ReopeningCMSD</a:t>
            </a:r>
            <a:endParaRPr lang="en-US" dirty="0"/>
          </a:p>
          <a:p>
            <a:endParaRPr lang="en-US" sz="2000" dirty="0">
              <a:solidFill>
                <a:srgbClr val="000000"/>
              </a:solidFill>
              <a:latin typeface="Calibri"/>
              <a:ea typeface="+mn-lt"/>
              <a:cs typeface="+mn-lt"/>
            </a:endParaRPr>
          </a:p>
          <a:p>
            <a:endParaRPr lang="en-US" sz="2000" dirty="0">
              <a:solidFill>
                <a:srgbClr val="000000"/>
              </a:solidFill>
              <a:latin typeface="Calibri"/>
              <a:ea typeface="+mn-lt"/>
              <a:cs typeface="+mn-lt"/>
            </a:endParaRPr>
          </a:p>
        </p:txBody>
      </p:sp>
    </p:spTree>
    <p:extLst>
      <p:ext uri="{BB962C8B-B14F-4D97-AF65-F5344CB8AC3E}">
        <p14:creationId xmlns:p14="http://schemas.microsoft.com/office/powerpoint/2010/main" val="63727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DA54D9-4130-403A-9B8C-F8930A7E6536}"/>
              </a:ext>
            </a:extLst>
          </p:cNvPr>
          <p:cNvSpPr>
            <a:spLocks noGrp="1"/>
          </p:cNvSpPr>
          <p:nvPr>
            <p:ph type="title"/>
          </p:nvPr>
        </p:nvSpPr>
        <p:spPr>
          <a:xfrm>
            <a:off x="1856508" y="48491"/>
            <a:ext cx="8229600" cy="1148403"/>
          </a:xfrm>
        </p:spPr>
        <p:txBody>
          <a:bodyPr/>
          <a:lstStyle/>
          <a:p>
            <a:r>
              <a:rPr lang="en-US" dirty="0"/>
              <a:t>Other Important Numbers</a:t>
            </a:r>
          </a:p>
        </p:txBody>
      </p:sp>
      <p:pic>
        <p:nvPicPr>
          <p:cNvPr id="12" name="Content Placeholder 11" descr="A screenshot of a cell phone&#10;&#10;Description automatically generated">
            <a:extLst>
              <a:ext uri="{FF2B5EF4-FFF2-40B4-BE49-F238E27FC236}">
                <a16:creationId xmlns:a16="http://schemas.microsoft.com/office/drawing/2014/main" id="{BC55AD82-ADA2-40C5-B8BF-5241C303F8D7}"/>
              </a:ext>
            </a:extLst>
          </p:cNvPr>
          <p:cNvPicPr>
            <a:picLocks noGrp="1" noChangeAspect="1"/>
          </p:cNvPicPr>
          <p:nvPr>
            <p:ph idx="1"/>
          </p:nvPr>
        </p:nvPicPr>
        <p:blipFill>
          <a:blip r:embed="rId2"/>
          <a:stretch>
            <a:fillRect/>
          </a:stretch>
        </p:blipFill>
        <p:spPr>
          <a:xfrm>
            <a:off x="1955489" y="975888"/>
            <a:ext cx="8031637" cy="4986780"/>
          </a:xfrm>
        </p:spPr>
      </p:pic>
    </p:spTree>
    <p:extLst>
      <p:ext uri="{BB962C8B-B14F-4D97-AF65-F5344CB8AC3E}">
        <p14:creationId xmlns:p14="http://schemas.microsoft.com/office/powerpoint/2010/main" val="464255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18708"/>
            <a:ext cx="8229600" cy="1143000"/>
          </a:xfrm>
        </p:spPr>
        <p:txBody>
          <a:bodyPr>
            <a:normAutofit fontScale="90000"/>
          </a:bodyPr>
          <a:lstStyle/>
          <a:p>
            <a:r>
              <a:rPr lang="en-US" dirty="0"/>
              <a:t>School Office Hours and Visitation Procedures</a:t>
            </a:r>
          </a:p>
        </p:txBody>
      </p:sp>
      <p:sp>
        <p:nvSpPr>
          <p:cNvPr id="3" name="Content Placeholder 2"/>
          <p:cNvSpPr>
            <a:spLocks noGrp="1"/>
          </p:cNvSpPr>
          <p:nvPr>
            <p:ph idx="1"/>
          </p:nvPr>
        </p:nvSpPr>
        <p:spPr>
          <a:xfrm>
            <a:off x="1981200" y="2164760"/>
            <a:ext cx="8229600" cy="3874532"/>
          </a:xfrm>
        </p:spPr>
        <p:txBody>
          <a:bodyPr>
            <a:normAutofit lnSpcReduction="10000"/>
          </a:bodyPr>
          <a:lstStyle/>
          <a:p>
            <a:pPr marL="0" indent="0">
              <a:buNone/>
            </a:pPr>
            <a:r>
              <a:rPr lang="en-US" dirty="0"/>
              <a:t>School office hours:  8:00 a.m. to Noon and 1:00 to 4:00 p.m.</a:t>
            </a:r>
          </a:p>
          <a:p>
            <a:pPr marL="0" indent="0">
              <a:buNone/>
            </a:pPr>
            <a:r>
              <a:rPr lang="en-US" dirty="0"/>
              <a:t>		</a:t>
            </a:r>
          </a:p>
          <a:p>
            <a:pPr marL="0" indent="0">
              <a:buNone/>
            </a:pPr>
            <a:r>
              <a:rPr lang="en-US" dirty="0"/>
              <a:t>Please call to make an appointment prior to visit.  </a:t>
            </a:r>
          </a:p>
          <a:p>
            <a:r>
              <a:rPr lang="en-US" dirty="0"/>
              <a:t>Visitors will complete COVID-19 health screening and have their temperature checked prior to entering the building.  Visitors should social distance (6 feet).</a:t>
            </a:r>
          </a:p>
          <a:p>
            <a:r>
              <a:rPr lang="en-US" dirty="0"/>
              <a:t>All visitors must wear a face mask.  If you don’t have a mask, one will be provided.</a:t>
            </a:r>
          </a:p>
          <a:p>
            <a:pPr marL="0" indent="0">
              <a:buNone/>
            </a:pPr>
            <a:r>
              <a:rPr lang="en-US" dirty="0"/>
              <a:t>	</a:t>
            </a:r>
          </a:p>
        </p:txBody>
      </p:sp>
    </p:spTree>
    <p:extLst>
      <p:ext uri="{BB962C8B-B14F-4D97-AF65-F5344CB8AC3E}">
        <p14:creationId xmlns:p14="http://schemas.microsoft.com/office/powerpoint/2010/main" val="323597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18708"/>
            <a:ext cx="8229600" cy="1143000"/>
          </a:xfrm>
        </p:spPr>
        <p:txBody>
          <a:bodyPr/>
          <a:lstStyle/>
          <a:p>
            <a:r>
              <a:rPr lang="en-US" dirty="0"/>
              <a:t>Technology Distribution</a:t>
            </a:r>
          </a:p>
        </p:txBody>
      </p:sp>
      <p:sp>
        <p:nvSpPr>
          <p:cNvPr id="3" name="Content Placeholder 2"/>
          <p:cNvSpPr>
            <a:spLocks noGrp="1"/>
          </p:cNvSpPr>
          <p:nvPr>
            <p:ph idx="1"/>
          </p:nvPr>
        </p:nvSpPr>
        <p:spPr>
          <a:xfrm>
            <a:off x="1891145" y="4572000"/>
            <a:ext cx="4135582" cy="1086292"/>
          </a:xfrm>
        </p:spPr>
        <p:txBody>
          <a:bodyPr>
            <a:normAutofit/>
          </a:bodyPr>
          <a:lstStyle/>
          <a:p>
            <a:pPr marL="0" indent="0">
              <a:buNone/>
            </a:pPr>
            <a:endParaRPr lang="en-US" dirty="0"/>
          </a:p>
          <a:p>
            <a:pPr marL="0" indent="0">
              <a:buNone/>
            </a:pPr>
            <a:r>
              <a:rPr lang="en-US" dirty="0"/>
              <a:t>	</a:t>
            </a:r>
            <a:endParaRPr lang="en-US" dirty="0">
              <a:solidFill>
                <a:srgbClr val="FF0000"/>
              </a:solidFill>
            </a:endParaRPr>
          </a:p>
        </p:txBody>
      </p:sp>
      <p:sp>
        <p:nvSpPr>
          <p:cNvPr id="4" name="TextBox 3"/>
          <p:cNvSpPr txBox="1"/>
          <p:nvPr/>
        </p:nvSpPr>
        <p:spPr>
          <a:xfrm>
            <a:off x="1475509" y="2146717"/>
            <a:ext cx="8797636" cy="3046988"/>
          </a:xfrm>
          <a:prstGeom prst="rect">
            <a:avLst/>
          </a:prstGeom>
          <a:noFill/>
        </p:spPr>
        <p:txBody>
          <a:bodyPr wrap="square" rtlCol="0">
            <a:spAutoFit/>
          </a:bodyPr>
          <a:lstStyle/>
          <a:p>
            <a:pPr algn="ctr"/>
            <a:r>
              <a:rPr lang="en-US" sz="2400" dirty="0"/>
              <a:t>Glenville has had multiple distributions with two final days which are:</a:t>
            </a:r>
          </a:p>
          <a:p>
            <a:endParaRPr lang="en-US" sz="2400" dirty="0"/>
          </a:p>
          <a:p>
            <a:pPr algn="ctr"/>
            <a:r>
              <a:rPr lang="en-US" sz="2400" dirty="0"/>
              <a:t>Wednesday, September 2, 2020   &amp; Thursday, September 3, 2020</a:t>
            </a:r>
          </a:p>
          <a:p>
            <a:pPr algn="ctr"/>
            <a:r>
              <a:rPr lang="en-US" sz="2400" dirty="0"/>
              <a:t>10:00am – 2:00pm</a:t>
            </a:r>
          </a:p>
          <a:p>
            <a:pPr algn="ctr"/>
            <a:endParaRPr lang="en-US" sz="2400" dirty="0"/>
          </a:p>
          <a:p>
            <a:pPr algn="ctr"/>
            <a:r>
              <a:rPr lang="en-US" sz="2400" dirty="0"/>
              <a:t>Every student must have dedicated computer access and internet access before school begins on September 8, 2020!!</a:t>
            </a:r>
          </a:p>
        </p:txBody>
      </p:sp>
    </p:spTree>
    <p:extLst>
      <p:ext uri="{BB962C8B-B14F-4D97-AF65-F5344CB8AC3E}">
        <p14:creationId xmlns:p14="http://schemas.microsoft.com/office/powerpoint/2010/main" val="18923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18708"/>
            <a:ext cx="8229600" cy="1143000"/>
          </a:xfrm>
        </p:spPr>
        <p:txBody>
          <a:bodyPr>
            <a:normAutofit fontScale="90000"/>
          </a:bodyPr>
          <a:lstStyle/>
          <a:p>
            <a:r>
              <a:rPr lang="en-US" dirty="0">
                <a:cs typeface="Calibri"/>
              </a:rPr>
              <a:t>School Supplies and other resources</a:t>
            </a:r>
            <a:endParaRPr lang="en-US" dirty="0"/>
          </a:p>
        </p:txBody>
      </p:sp>
      <p:sp>
        <p:nvSpPr>
          <p:cNvPr id="3" name="Content Placeholder 2"/>
          <p:cNvSpPr>
            <a:spLocks noGrp="1"/>
          </p:cNvSpPr>
          <p:nvPr>
            <p:ph idx="1"/>
          </p:nvPr>
        </p:nvSpPr>
        <p:spPr>
          <a:xfrm>
            <a:off x="1981200" y="2164760"/>
            <a:ext cx="8229600" cy="3874532"/>
          </a:xfrm>
        </p:spPr>
        <p:txBody>
          <a:bodyPr>
            <a:normAutofit/>
          </a:bodyPr>
          <a:lstStyle/>
          <a:p>
            <a:pPr marL="0" indent="0">
              <a:buNone/>
            </a:pPr>
            <a:endParaRPr lang="en-US" dirty="0"/>
          </a:p>
          <a:p>
            <a:pPr marL="0" indent="0">
              <a:buNone/>
            </a:pPr>
            <a:r>
              <a:rPr lang="en-US" dirty="0"/>
              <a:t>	</a:t>
            </a:r>
          </a:p>
        </p:txBody>
      </p:sp>
      <p:sp>
        <p:nvSpPr>
          <p:cNvPr id="4" name="TextBox 3">
            <a:extLst>
              <a:ext uri="{FF2B5EF4-FFF2-40B4-BE49-F238E27FC236}">
                <a16:creationId xmlns:a16="http://schemas.microsoft.com/office/drawing/2014/main" id="{9192473F-4858-4244-A9EE-04A9A28FE5FD}"/>
              </a:ext>
            </a:extLst>
          </p:cNvPr>
          <p:cNvSpPr txBox="1"/>
          <p:nvPr/>
        </p:nvSpPr>
        <p:spPr>
          <a:xfrm>
            <a:off x="2976840" y="2161309"/>
            <a:ext cx="67200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cs typeface="Calibri"/>
              </a:rPr>
              <a:t>CMSD has purchased remote learning kits which will include school supplies and ear buds for your scholar to use for the first 9 weeks of remote learning</a:t>
            </a:r>
          </a:p>
          <a:p>
            <a:pPr marL="285750" indent="-285750">
              <a:buFont typeface="Arial" panose="020B0604020202020204" pitchFamily="34" charset="0"/>
              <a:buChar char="•"/>
            </a:pPr>
            <a:r>
              <a:rPr lang="en-US" sz="2400" dirty="0">
                <a:cs typeface="Calibri"/>
              </a:rPr>
              <a:t>You will be contacted when these items are available to pick up from our school</a:t>
            </a:r>
          </a:p>
        </p:txBody>
      </p:sp>
    </p:spTree>
    <p:extLst>
      <p:ext uri="{BB962C8B-B14F-4D97-AF65-F5344CB8AC3E}">
        <p14:creationId xmlns:p14="http://schemas.microsoft.com/office/powerpoint/2010/main" val="139655993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CC1651A987DA44A913CAA6B49D7DE6" ma:contentTypeVersion="11" ma:contentTypeDescription="Create a new document." ma:contentTypeScope="" ma:versionID="1fde8b035680cfff0863f4110c8b94c4">
  <xsd:schema xmlns:xsd="http://www.w3.org/2001/XMLSchema" xmlns:xs="http://www.w3.org/2001/XMLSchema" xmlns:p="http://schemas.microsoft.com/office/2006/metadata/properties" xmlns:ns3="b2b23001-c038-41fc-8368-105c56571687" xmlns:ns4="7fa216d4-ad37-4846-928b-fe826f4583e2" targetNamespace="http://schemas.microsoft.com/office/2006/metadata/properties" ma:root="true" ma:fieldsID="68a8f9271e1da1ce66dccd9c006dd7a6" ns3:_="" ns4:_="">
    <xsd:import namespace="b2b23001-c038-41fc-8368-105c56571687"/>
    <xsd:import namespace="7fa216d4-ad37-4846-928b-fe826f4583e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b23001-c038-41fc-8368-105c565716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a216d4-ad37-4846-928b-fe826f4583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35949A-8084-4BFB-BC08-D3F81E774743}">
  <ds:schemaRefs>
    <ds:schemaRef ds:uri="b2b23001-c038-41fc-8368-105c56571687"/>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7fa216d4-ad37-4846-928b-fe826f4583e2"/>
    <ds:schemaRef ds:uri="http://www.w3.org/XML/1998/namespace"/>
    <ds:schemaRef ds:uri="http://purl.org/dc/elements/1.1/"/>
  </ds:schemaRefs>
</ds:datastoreItem>
</file>

<file path=customXml/itemProps2.xml><?xml version="1.0" encoding="utf-8"?>
<ds:datastoreItem xmlns:ds="http://schemas.openxmlformats.org/officeDocument/2006/customXml" ds:itemID="{1BC39F0C-4F2E-41D6-8F8C-D1E24AA2E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b23001-c038-41fc-8368-105c56571687"/>
    <ds:schemaRef ds:uri="7fa216d4-ad37-4846-928b-fe826f4583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655D2E-9316-401A-9A66-C1DE268571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1651</Words>
  <Application>Microsoft Office PowerPoint</Application>
  <PresentationFormat>Widescreen</PresentationFormat>
  <Paragraphs>197</Paragraphs>
  <Slides>44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Britannic Bold</vt:lpstr>
      <vt:lpstr>Calibri</vt:lpstr>
      <vt:lpstr>Century Gothic</vt:lpstr>
      <vt:lpstr>Impact</vt:lpstr>
      <vt:lpstr>inherit</vt:lpstr>
      <vt:lpstr>Rockwell</vt:lpstr>
      <vt:lpstr>Times New Roman</vt:lpstr>
      <vt:lpstr>Main Event</vt:lpstr>
      <vt:lpstr>Welcome  to  Glenville  High School </vt:lpstr>
      <vt:lpstr>Administration Team </vt:lpstr>
      <vt:lpstr>Introduction of glenville’s teaching staff</vt:lpstr>
      <vt:lpstr>Tarblooder B’s</vt:lpstr>
      <vt:lpstr>Our Priorities</vt:lpstr>
      <vt:lpstr>Other Important Numbers</vt:lpstr>
      <vt:lpstr>School Office Hours and Visitation Procedures</vt:lpstr>
      <vt:lpstr>Technology Distribution</vt:lpstr>
      <vt:lpstr>School Supplies and other resources</vt:lpstr>
      <vt:lpstr>Schoology – Remote Learning Platform</vt:lpstr>
      <vt:lpstr>Schoology – Remote Learning Platform</vt:lpstr>
      <vt:lpstr>Standard Remote Learning School Day</vt:lpstr>
      <vt:lpstr>Supporting your scholar’s remote learning</vt:lpstr>
      <vt:lpstr>Supporting your scholar’s remote learning at home</vt:lpstr>
      <vt:lpstr>Supporting your scholar’s social emotional wellness </vt:lpstr>
      <vt:lpstr>Family Care Plan</vt:lpstr>
      <vt:lpstr>Meal Distribution</vt:lpstr>
      <vt:lpstr>Meal Distribution</vt:lpstr>
      <vt:lpstr>Meal Distribution</vt:lpstr>
      <vt:lpstr>Parents resource kit</vt:lpstr>
      <vt:lpstr>Parent resource kit  links</vt:lpstr>
      <vt:lpstr>GLENVILLE’S  cte &amp; jrotc</vt:lpstr>
      <vt:lpstr>PowerPoint Presentation</vt:lpstr>
      <vt:lpstr>PowerPoint Presentation</vt:lpstr>
      <vt:lpstr>PowerPoint Presentation</vt:lpstr>
      <vt:lpstr>PowerPoint Presentation</vt:lpstr>
      <vt:lpstr>PowerPoint Presentation</vt:lpstr>
      <vt:lpstr>PowerPoint Presentation</vt:lpstr>
      <vt:lpstr>Otco water treatment program</vt:lpstr>
      <vt:lpstr>Otco water treatment program</vt:lpstr>
      <vt:lpstr>Otco water treatment program</vt:lpstr>
      <vt:lpstr>ARMY JROTC</vt:lpstr>
      <vt:lpstr>YOUR instructor's</vt:lpstr>
      <vt:lpstr>Welcome to Army Science (JROTC) </vt:lpstr>
      <vt:lpstr>MIlitary Ball</vt:lpstr>
      <vt:lpstr>Our Cadets</vt:lpstr>
      <vt:lpstr>GLENVILLE’S  CLUBS &amp; ORGANIZATIONS</vt:lpstr>
      <vt:lpstr>SPORTS TEAMS &amp; PROGRAMS</vt:lpstr>
      <vt:lpstr>Drill team</vt:lpstr>
      <vt:lpstr>ROBOTICS</vt:lpstr>
      <vt:lpstr>FENCING</vt:lpstr>
      <vt:lpstr>CHESS</vt:lpstr>
      <vt:lpstr>Social &amp; Self-Image Organizations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Glenville  High School</dc:title>
  <dc:creator>Allen, Tiffany</dc:creator>
  <cp:lastModifiedBy>Windows User</cp:lastModifiedBy>
  <cp:revision>3</cp:revision>
  <dcterms:created xsi:type="dcterms:W3CDTF">2020-09-01T20:28:35Z</dcterms:created>
  <dcterms:modified xsi:type="dcterms:W3CDTF">2020-09-02T12:34:58Z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0x01010003CC1651A987DA44A913CAA6B49D7DE6</vt:lpwstr>
  </property>
</Properties>
</file>